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Layouts/slideLayout39.xml" ContentType="application/vnd.openxmlformats-officedocument.presentationml.slideLayout+xml"/>
  <Override PartName="/ppt/notesSlides/notesSlide2.xml" ContentType="application/vnd.openxmlformats-officedocument.presentationml.notesSlide+xml"/>
  <Default Extension="svg" ContentType="image/svg+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customXml/itemProps11.xml" ContentType="application/vnd.openxmlformats-officedocument.customXmlProperties+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slideLayouts/slideLayout35.xml" ContentType="application/vnd.openxmlformats-officedocument.presentationml.slideLayout+xml"/>
  <Override PartName="/ppt/slideLayouts/slideLayout44.xml" ContentType="application/vnd.openxmlformats-officedocument.presentationml.slideLayout+xml"/>
  <Default Extension="rels" ContentType="application/vnd.openxmlformats-package.relationships+xml"/>
  <Default Extension="xml" ContentType="application/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Layouts/slideLayout33.xml" ContentType="application/vnd.openxmlformats-officedocument.presentationml.slideLayout+xml"/>
  <Override PartName="/ppt/slideLayouts/slideLayout42.xml" ContentType="application/vnd.openxmlformats-officedocument.presentationml.slideLayout+xml"/>
  <Override PartName="/ppt/slides/slide1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slideLayouts/slideLayout40.xml" ContentType="application/vnd.openxmlformats-officedocument.presentationml.slideLayout+xml"/>
  <Override PartName="/docProps/custom.xml" ContentType="application/vnd.openxmlformats-officedocument.custom-properties+xml"/>
  <Override PartName="/customXml/itemProps8.xml" ContentType="application/vnd.openxmlformats-officedocument.customXmlProperties+xml"/>
  <Override PartName="/ppt/notesSlides/notesSlide9.xml" ContentType="application/vnd.openxmlformats-officedocument.presentationml.notesSlide+xml"/>
  <Override PartName="/customXml/itemProps6.xml" ContentType="application/vnd.openxmlformats-officedocument.customXmlProperties+xml"/>
  <Override PartName="/ppt/notesSlides/notesSlide7.xml" ContentType="application/vnd.openxmlformats-officedocument.presentationml.notesSlide+xml"/>
  <Override PartName="/customXml/itemProps4.xml" ContentType="application/vnd.openxmlformats-officedocument.customXmlProperties+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customXml/itemProps2.xml" ContentType="application/vnd.openxmlformats-officedocument.customXmlProperties+xml"/>
  <Override PartName="/ppt/slides/slide5.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Override PartName="/ppt/slideLayouts/slideLayout38.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slides/slide1.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slideLayouts/slideLayout34.xml" ContentType="application/vnd.openxmlformats-officedocument.presentationml.slideLayout+xml"/>
  <Override PartName="/ppt/slideLayouts/slideLayout43.xml" ContentType="application/vnd.openxmlformats-officedocument.presentationml.slideLayout+xml"/>
  <Default Extension="emf" ContentType="image/x-emf"/>
  <Default Extension="jpeg" ContentType="image/jpeg"/>
  <Override PartName="/ppt/presentation.xml" ContentType="application/vnd.openxmlformats-officedocument.presentationml.presentation.main+xml"/>
  <Override PartName="/customXml/itemProps10.xml" ContentType="application/vnd.openxmlformats-officedocument.customXmlProperties+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slideLayouts/slideLayout32.xml" ContentType="application/vnd.openxmlformats-officedocument.presentationml.slideLayout+xml"/>
  <Override PartName="/ppt/slideLayouts/slideLayout41.xml" ContentType="application/vnd.openxmlformats-officedocument.presentationml.slideLayout+xml"/>
  <Override PartName="/docProps/app.xml" ContentType="application/vnd.openxmlformats-officedocument.extended-properties+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Default Extension="wdp" ContentType="image/vnd.ms-photo"/>
  <Override PartName="/customXml/itemProps9.xml" ContentType="application/vnd.openxmlformats-officedocument.customXmlProperties+xml"/>
  <Override PartName="/ppt/slideLayouts/slideLayout10.xml" ContentType="application/vnd.openxmlformats-officedocument.presentationml.slideLayout+xml"/>
  <Override PartName="/ppt/notesSlides/notesSlide8.xml" ContentType="application/vnd.openxmlformats-officedocument.presentationml.notesSlide+xml"/>
  <Override PartName="/customXml/itemProps7.xml" ContentType="application/vnd.openxmlformats-officedocument.customXmlProperties+xml"/>
  <Override PartName="/ppt/notesSlides/notesSlide6.xml" ContentType="application/vnd.openxmlformats-officedocument.presentationml.notesSlide+xml"/>
  <Override PartName="/customXml/itemProps5.xml" ContentType="application/vnd.openxmlformats-officedocument.customXmlProperties+xml"/>
  <Override PartName="/ppt/slides/slide8.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2"/>
  </p:sldMasterIdLst>
  <p:notesMasterIdLst>
    <p:notesMasterId r:id="rId23"/>
  </p:notesMasterIdLst>
  <p:handoutMasterIdLst>
    <p:handoutMasterId r:id="rId24"/>
  </p:handoutMasterIdLst>
  <p:sldIdLst>
    <p:sldId id="273" r:id="rId13"/>
    <p:sldId id="2134806362" r:id="rId14"/>
    <p:sldId id="15112" r:id="rId15"/>
    <p:sldId id="2147373926" r:id="rId16"/>
    <p:sldId id="2147373825" r:id="rId17"/>
    <p:sldId id="2147373923" r:id="rId18"/>
    <p:sldId id="1448942998" r:id="rId19"/>
    <p:sldId id="14898" r:id="rId20"/>
    <p:sldId id="2134806478" r:id="rId21"/>
    <p:sldId id="2147373919" r:id="rId22"/>
  </p:sldIdLst>
  <p:sldSz cx="12192000" cy="6858000"/>
  <p:notesSz cx="6858000" cy="9144000"/>
  <p:embeddedFontLst>
    <p:embeddedFont>
      <p:font typeface="Ericsson Hilda Light" charset="0"/>
      <p:regular r:id="rId25"/>
    </p:embeddedFont>
    <p:embeddedFont>
      <p:font typeface="Ericsson Hilda" charset="0"/>
      <p:regular r:id="rId26"/>
      <p:bold r:id="rId27"/>
    </p:embeddedFont>
    <p:embeddedFont>
      <p:font typeface="Ericsson Technical Icons" charset="0"/>
      <p:regular r:id="rId28"/>
      <p:bold r:id="rId29"/>
      <p:italic r:id="rId30"/>
      <p:boldItalic r:id="rId31"/>
    </p:embeddedFont>
  </p:embeddedFontLst>
  <p:defaultTextStyle>
    <a:defPPr>
      <a:defRPr lang="en-US"/>
    </a:def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242424"/>
    <a:srgbClr val="767676"/>
  </p:clrMru>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115EFB1-2222-4B2C-A898-E979E8CB48D1}" v="131" dt="2021-09-16T07:19:50.30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6993" autoAdjust="0"/>
    <p:restoredTop sz="86385" autoAdjust="0"/>
  </p:normalViewPr>
  <p:slideViewPr>
    <p:cSldViewPr snapToGrid="0" snapToObjects="1" showGuides="1">
      <p:cViewPr varScale="1">
        <p:scale>
          <a:sx n="73" d="100"/>
          <a:sy n="73" d="100"/>
        </p:scale>
        <p:origin x="-540" y="-10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customXml" Target="../customXml/item8.xml"/><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font" Target="fonts/font2.fntdata"/><Relationship Id="rId3" Type="http://schemas.openxmlformats.org/officeDocument/2006/relationships/customXml" Target="../customXml/item3.xml"/><Relationship Id="rId21" Type="http://schemas.openxmlformats.org/officeDocument/2006/relationships/slide" Target="slides/slide9.xml"/><Relationship Id="rId34" Type="http://schemas.openxmlformats.org/officeDocument/2006/relationships/theme" Target="theme/theme1.xml"/><Relationship Id="rId7" Type="http://schemas.openxmlformats.org/officeDocument/2006/relationships/customXml" Target="../customXml/item7.xml"/><Relationship Id="rId12" Type="http://schemas.openxmlformats.org/officeDocument/2006/relationships/slideMaster" Target="slideMasters/slideMaster1.xml"/><Relationship Id="rId17" Type="http://schemas.openxmlformats.org/officeDocument/2006/relationships/slide" Target="slides/slide5.xml"/><Relationship Id="rId25" Type="http://schemas.openxmlformats.org/officeDocument/2006/relationships/font" Target="fonts/font1.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4.xml"/><Relationship Id="rId20" Type="http://schemas.openxmlformats.org/officeDocument/2006/relationships/slide" Target="slides/slide8.xml"/><Relationship Id="rId29" Type="http://schemas.openxmlformats.org/officeDocument/2006/relationships/font" Target="fonts/font5.fntdata"/><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customXml" Target="../customXml/item11.xml"/><Relationship Id="rId24" Type="http://schemas.openxmlformats.org/officeDocument/2006/relationships/handoutMaster" Target="handoutMasters/handoutMaster1.xml"/><Relationship Id="rId32" Type="http://schemas.openxmlformats.org/officeDocument/2006/relationships/presProps" Target="presProps.xml"/><Relationship Id="rId5" Type="http://schemas.openxmlformats.org/officeDocument/2006/relationships/customXml" Target="../customXml/item5.xml"/><Relationship Id="rId15" Type="http://schemas.openxmlformats.org/officeDocument/2006/relationships/slide" Target="slides/slide3.xml"/><Relationship Id="rId23" Type="http://schemas.openxmlformats.org/officeDocument/2006/relationships/notesMaster" Target="notesMasters/notesMaster1.xml"/><Relationship Id="rId28" Type="http://schemas.openxmlformats.org/officeDocument/2006/relationships/font" Target="fonts/font4.fntdata"/><Relationship Id="rId36" Type="http://schemas.microsoft.com/office/2015/10/relationships/revisionInfo" Target="revisionInfo.xml"/><Relationship Id="rId10" Type="http://schemas.openxmlformats.org/officeDocument/2006/relationships/customXml" Target="../customXml/item10.xml"/><Relationship Id="rId19" Type="http://schemas.openxmlformats.org/officeDocument/2006/relationships/slide" Target="slides/slide7.xml"/><Relationship Id="rId31" Type="http://schemas.openxmlformats.org/officeDocument/2006/relationships/font" Target="fonts/font7.fntdata"/><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EF6FD348-9C7F-4865-875C-863EC6E2CB8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B3294207-A46E-4F9A-91C9-BB4398CEA98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r>
              <a:rPr lang="en-US"/>
              <a:t> </a:t>
            </a:r>
          </a:p>
        </p:txBody>
      </p:sp>
      <p:sp>
        <p:nvSpPr>
          <p:cNvPr id="4" name="Footer Placeholder 3">
            <a:extLst>
              <a:ext uri="{FF2B5EF4-FFF2-40B4-BE49-F238E27FC236}">
                <a16:creationId xmlns:a16="http://schemas.microsoft.com/office/drawing/2014/main" xmlns="" id="{95105526-C577-427D-800D-7921EA16026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1FCA4CFA-39AC-4AB6-B521-EBDB0AF74AF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67AEDCC-D3AE-4D3E-A1AA-6BA600F277AC}" type="slidenum">
              <a:rPr lang="en-US" smtClean="0"/>
              <a:pPr/>
              <a:t>‹#›</a:t>
            </a:fld>
            <a:endParaRPr lang="en-US"/>
          </a:p>
        </p:txBody>
      </p:sp>
    </p:spTree>
    <p:extLst>
      <p:ext uri="{BB962C8B-B14F-4D97-AF65-F5344CB8AC3E}">
        <p14:creationId xmlns:p14="http://schemas.microsoft.com/office/powerpoint/2010/main" xmlns="" val="1754262122"/>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image1.png>
</file>

<file path=ppt/media/image10.jpeg>
</file>

<file path=ppt/media/image11.jpeg>
</file>

<file path=ppt/media/image11.svg>
</file>

<file path=ppt/media/image12.jpeg>
</file>

<file path=ppt/media/image13.jpeg>
</file>

<file path=ppt/media/image14.jpeg>
</file>

<file path=ppt/media/image15.jpeg>
</file>

<file path=ppt/media/image16.jpeg>
</file>

<file path=ppt/media/image17.png>
</file>

<file path=ppt/media/image18.jpeg>
</file>

<file path=ppt/media/image19.png>
</file>

<file path=ppt/media/image2.svg>
</file>

<file path=ppt/media/image20.jpeg>
</file>

<file path=ppt/media/image21.png>
</file>

<file path=ppt/media/image22.png>
</file>

<file path=ppt/media/image23.jpeg>
</file>

<file path=ppt/media/image23.sv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4.png>
</file>

<file path=ppt/media/image5.png>
</file>

<file path=ppt/media/image5.svg>
</file>

<file path=ppt/media/image6.png>
</file>

<file path=ppt/media/image8.png>
</file>

<file path=ppt/media/image9.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Ericsson Hilda Light" panose="00000400000000000000" pitchFamily="2"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Ericsson Hilda Light" panose="00000400000000000000" pitchFamily="2" charset="0"/>
              </a:defRPr>
            </a:lvl1pPr>
          </a:lstStyle>
          <a:p>
            <a:r>
              <a:rPr lang="en-US"/>
              <a:t> </a:t>
            </a:r>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Ericsson Hilda Light" panose="00000400000000000000" pitchFamily="2"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Ericsson Hilda Light" panose="00000400000000000000" pitchFamily="2" charset="0"/>
              </a:defRPr>
            </a:lvl1pPr>
          </a:lstStyle>
          <a:p>
            <a:fld id="{F949BC75-2359-4F98-918A-7033C92AD487}" type="slidenum">
              <a:rPr lang="en-US" smtClean="0"/>
              <a:pPr/>
              <a:t>‹#›</a:t>
            </a:fld>
            <a:endParaRPr lang="en-US" dirty="0"/>
          </a:p>
        </p:txBody>
      </p:sp>
    </p:spTree>
    <p:extLst>
      <p:ext uri="{BB962C8B-B14F-4D97-AF65-F5344CB8AC3E}">
        <p14:creationId xmlns:p14="http://schemas.microsoft.com/office/powerpoint/2010/main" xmlns="" val="1133333820"/>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Ericsson Hilda Light" panose="00000400000000000000" pitchFamily="2" charset="0"/>
        <a:ea typeface="+mn-ea"/>
        <a:cs typeface="+mn-cs"/>
      </a:defRPr>
    </a:lvl1pPr>
    <a:lvl2pPr marL="457200" algn="l" defTabSz="914400" rtl="0" eaLnBrk="1" latinLnBrk="0" hangingPunct="1">
      <a:defRPr sz="1200" kern="1200">
        <a:solidFill>
          <a:schemeClr val="tx1"/>
        </a:solidFill>
        <a:latin typeface="Ericsson Hilda Light" panose="00000400000000000000" pitchFamily="2" charset="0"/>
        <a:ea typeface="+mn-ea"/>
        <a:cs typeface="+mn-cs"/>
      </a:defRPr>
    </a:lvl2pPr>
    <a:lvl3pPr marL="914400" algn="l" defTabSz="914400" rtl="0" eaLnBrk="1" latinLnBrk="0" hangingPunct="1">
      <a:defRPr sz="1200" kern="1200">
        <a:solidFill>
          <a:schemeClr val="tx1"/>
        </a:solidFill>
        <a:latin typeface="Ericsson Hilda Light" panose="00000400000000000000" pitchFamily="2" charset="0"/>
        <a:ea typeface="+mn-ea"/>
        <a:cs typeface="+mn-cs"/>
      </a:defRPr>
    </a:lvl3pPr>
    <a:lvl4pPr marL="1371600" algn="l" defTabSz="914400" rtl="0" eaLnBrk="1" latinLnBrk="0" hangingPunct="1">
      <a:defRPr sz="1200" kern="1200">
        <a:solidFill>
          <a:schemeClr val="tx1"/>
        </a:solidFill>
        <a:latin typeface="Ericsson Hilda Light" panose="00000400000000000000" pitchFamily="2" charset="0"/>
        <a:ea typeface="+mn-ea"/>
        <a:cs typeface="+mn-cs"/>
      </a:defRPr>
    </a:lvl4pPr>
    <a:lvl5pPr marL="1828800" algn="l" defTabSz="914400" rtl="0" eaLnBrk="1" latinLnBrk="0" hangingPunct="1">
      <a:defRPr sz="1200" kern="1200">
        <a:solidFill>
          <a:schemeClr val="tx1"/>
        </a:solidFill>
        <a:latin typeface="Ericsson Hilda Light" panose="00000400000000000000" pitchFamily="2"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Ericsson Hilda Light"/>
              </a:rPr>
              <a:t>Thanks for inviting me to the 5G++ Online summit in Dresden </a:t>
            </a:r>
            <a:endParaRPr lang="en-US"/>
          </a:p>
          <a:p>
            <a:endParaRPr lang="en-US">
              <a:latin typeface="Ericsson Hilda Light"/>
            </a:endParaRPr>
          </a:p>
          <a:p>
            <a:r>
              <a:rPr lang="en-US">
                <a:latin typeface="Ericsson Hilda Light"/>
              </a:rPr>
              <a:t>My name is …</a:t>
            </a:r>
          </a:p>
          <a:p>
            <a:endParaRPr lang="en-US">
              <a:latin typeface="Ericsson Hilda Light"/>
            </a:endParaRPr>
          </a:p>
          <a:p>
            <a:r>
              <a:rPr lang="en-US">
                <a:latin typeface="Ericsson Hilda Light"/>
              </a:rPr>
              <a:t>Happy to talk to all of you from our Ericsson Studio. My key note is about taking 5G to 6G with a special focus on the Digitalized and programmable world we see in front of us.</a:t>
            </a:r>
          </a:p>
          <a:p>
            <a:endParaRPr lang="en-US">
              <a:latin typeface="Ericsson Hilda Light"/>
            </a:endParaRPr>
          </a:p>
          <a:p>
            <a:endParaRPr lang="en-US"/>
          </a:p>
        </p:txBody>
      </p:sp>
      <p:sp>
        <p:nvSpPr>
          <p:cNvPr id="4" name="Header Placeholder 3"/>
          <p:cNvSpPr>
            <a:spLocks noGrp="1"/>
          </p:cNvSpPr>
          <p:nvPr>
            <p:ph type="hdr" sz="quarter"/>
          </p:nvPr>
        </p:nvSpPr>
        <p:spPr/>
        <p:txBody>
          <a:bodyPr/>
          <a:lstStyle/>
          <a:p>
            <a:r>
              <a:rPr lang="en-US"/>
              <a:t>Test document 2 </a:t>
            </a:r>
          </a:p>
        </p:txBody>
      </p:sp>
      <p:sp>
        <p:nvSpPr>
          <p:cNvPr id="5" name="Date Placeholder 4"/>
          <p:cNvSpPr>
            <a:spLocks noGrp="1"/>
          </p:cNvSpPr>
          <p:nvPr>
            <p:ph type="dt" idx="1"/>
          </p:nvPr>
        </p:nvSpPr>
        <p:spPr/>
        <p:txBody>
          <a:bodyPr/>
          <a:lstStyle/>
          <a:p>
            <a:r>
              <a:rPr lang="en-US"/>
              <a:t> </a:t>
            </a:r>
          </a:p>
        </p:txBody>
      </p:sp>
      <p:sp>
        <p:nvSpPr>
          <p:cNvPr id="6" name="Footer Placeholder 5"/>
          <p:cNvSpPr>
            <a:spLocks noGrp="1"/>
          </p:cNvSpPr>
          <p:nvPr>
            <p:ph type="ftr" sz="quarter" idx="4"/>
          </p:nvPr>
        </p:nvSpPr>
        <p:spPr/>
        <p:txBody>
          <a:bodyPr/>
          <a:lstStyle/>
          <a:p>
            <a:r>
              <a:rPr lang="en-US"/>
              <a:t>1551-192072 Uen, Rev PA1 </a:t>
            </a:r>
          </a:p>
        </p:txBody>
      </p:sp>
      <p:sp>
        <p:nvSpPr>
          <p:cNvPr id="7" name="Slide Number Placeholder 6"/>
          <p:cNvSpPr>
            <a:spLocks noGrp="1"/>
          </p:cNvSpPr>
          <p:nvPr>
            <p:ph type="sldNum" sz="quarter" idx="5"/>
          </p:nvPr>
        </p:nvSpPr>
        <p:spPr/>
        <p:txBody>
          <a:bodyPr/>
          <a:lstStyle/>
          <a:p>
            <a:fld id="{F949BC75-2359-4F98-918A-7033C92AD487}" type="slidenum">
              <a:rPr lang="en-US" smtClean="0"/>
              <a:pPr/>
              <a:t>1</a:t>
            </a:fld>
            <a:endParaRPr lang="en-US"/>
          </a:p>
        </p:txBody>
      </p:sp>
    </p:spTree>
    <p:extLst>
      <p:ext uri="{BB962C8B-B14F-4D97-AF65-F5344CB8AC3E}">
        <p14:creationId xmlns:p14="http://schemas.microsoft.com/office/powerpoint/2010/main" xmlns="" val="8252946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a:extLst>
              <a:ext uri="{FF2B5EF4-FFF2-40B4-BE49-F238E27FC236}">
                <a16:creationId xmlns:a16="http://schemas.microsoft.com/office/drawing/2014/main" xmlns="" id="{8CC29D3C-B40A-454E-BF6A-9AC493570EAF}"/>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49155" name="Notes Placeholder 2">
            <a:extLst>
              <a:ext uri="{FF2B5EF4-FFF2-40B4-BE49-F238E27FC236}">
                <a16:creationId xmlns:a16="http://schemas.microsoft.com/office/drawing/2014/main" xmlns="" id="{2695E630-21F5-4F90-B3DE-6AE0AB521212}"/>
              </a:ext>
            </a:extLst>
          </p:cNvPr>
          <p:cNvSpPr>
            <a:spLocks noGrp="1" noChangeArrowheads="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sv-SE">
                <a:latin typeface="Ericsson Hilda Light"/>
              </a:rPr>
              <a:t>We also expect the continued 5G uptake up to be fast. By 2026 we predict that …</a:t>
            </a:r>
            <a:endParaRPr lang="en-US" altLang="sv-SE"/>
          </a:p>
          <a:p>
            <a:pPr>
              <a:spcBef>
                <a:spcPct val="0"/>
              </a:spcBef>
            </a:pPr>
            <a:r>
              <a:rPr lang="en-US" altLang="sv-SE">
                <a:latin typeface="Ericsson Hilda Light"/>
              </a:rPr>
              <a:t>Specially interesting is the new use cases around primarily focus on connections besides the MMB subscriptions. We are in the beginning of the exponential uptake of cellular IoT connections.</a:t>
            </a:r>
            <a:endParaRPr lang="en-US" altLang="sv-SE"/>
          </a:p>
        </p:txBody>
      </p:sp>
      <p:sp>
        <p:nvSpPr>
          <p:cNvPr id="49156" name="Header Placeholder 3">
            <a:extLst>
              <a:ext uri="{FF2B5EF4-FFF2-40B4-BE49-F238E27FC236}">
                <a16:creationId xmlns:a16="http://schemas.microsoft.com/office/drawing/2014/main" xmlns="" id="{797BC61F-1831-476F-AE52-B5C9BFD15856}"/>
              </a:ext>
            </a:extLst>
          </p:cNvPr>
          <p:cNvSpPr>
            <a:spLocks noGrp="1" noChangeArrowheads="1"/>
          </p:cNvSpPr>
          <p:nvPr>
            <p:ph type="hdr" sz="quarter"/>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Ericsson Hilda" panose="00000500000000000000" pitchFamily="2" charset="0"/>
              </a:defRPr>
            </a:lvl1pPr>
            <a:lvl2pPr marL="855539" indent="-329053">
              <a:defRPr>
                <a:solidFill>
                  <a:schemeClr val="tx1"/>
                </a:solidFill>
                <a:latin typeface="Ericsson Hilda" panose="00000500000000000000" pitchFamily="2" charset="0"/>
              </a:defRPr>
            </a:lvl2pPr>
            <a:lvl3pPr marL="1316213" indent="-263242">
              <a:defRPr>
                <a:solidFill>
                  <a:schemeClr val="tx1"/>
                </a:solidFill>
                <a:latin typeface="Ericsson Hilda" panose="00000500000000000000" pitchFamily="2" charset="0"/>
              </a:defRPr>
            </a:lvl3pPr>
            <a:lvl4pPr marL="1842699" indent="-263242">
              <a:defRPr>
                <a:solidFill>
                  <a:schemeClr val="tx1"/>
                </a:solidFill>
                <a:latin typeface="Ericsson Hilda" panose="00000500000000000000" pitchFamily="2" charset="0"/>
              </a:defRPr>
            </a:lvl4pPr>
            <a:lvl5pPr marL="2369185" indent="-263242">
              <a:defRPr>
                <a:solidFill>
                  <a:schemeClr val="tx1"/>
                </a:solidFill>
                <a:latin typeface="Ericsson Hilda" panose="00000500000000000000" pitchFamily="2" charset="0"/>
              </a:defRPr>
            </a:lvl5pPr>
            <a:lvl6pPr marL="2895670" indent="-263242" eaLnBrk="0" fontAlgn="base" hangingPunct="0">
              <a:spcBef>
                <a:spcPct val="0"/>
              </a:spcBef>
              <a:spcAft>
                <a:spcPct val="0"/>
              </a:spcAft>
              <a:defRPr>
                <a:solidFill>
                  <a:schemeClr val="tx1"/>
                </a:solidFill>
                <a:latin typeface="Ericsson Hilda" panose="00000500000000000000" pitchFamily="2" charset="0"/>
              </a:defRPr>
            </a:lvl6pPr>
            <a:lvl7pPr marL="3422156" indent="-263242" eaLnBrk="0" fontAlgn="base" hangingPunct="0">
              <a:spcBef>
                <a:spcPct val="0"/>
              </a:spcBef>
              <a:spcAft>
                <a:spcPct val="0"/>
              </a:spcAft>
              <a:defRPr>
                <a:solidFill>
                  <a:schemeClr val="tx1"/>
                </a:solidFill>
                <a:latin typeface="Ericsson Hilda" panose="00000500000000000000" pitchFamily="2" charset="0"/>
              </a:defRPr>
            </a:lvl7pPr>
            <a:lvl8pPr marL="3948641" indent="-263242" eaLnBrk="0" fontAlgn="base" hangingPunct="0">
              <a:spcBef>
                <a:spcPct val="0"/>
              </a:spcBef>
              <a:spcAft>
                <a:spcPct val="0"/>
              </a:spcAft>
              <a:defRPr>
                <a:solidFill>
                  <a:schemeClr val="tx1"/>
                </a:solidFill>
                <a:latin typeface="Ericsson Hilda" panose="00000500000000000000" pitchFamily="2" charset="0"/>
              </a:defRPr>
            </a:lvl8pPr>
            <a:lvl9pPr marL="4475127" indent="-263242" eaLnBrk="0" fontAlgn="base" hangingPunct="0">
              <a:spcBef>
                <a:spcPct val="0"/>
              </a:spcBef>
              <a:spcAft>
                <a:spcPct val="0"/>
              </a:spcAft>
              <a:defRPr>
                <a:solidFill>
                  <a:schemeClr val="tx1"/>
                </a:solidFill>
                <a:latin typeface="Ericsson Hilda" panose="00000500000000000000" pitchFamily="2" charset="0"/>
              </a:defRPr>
            </a:lvl9pPr>
          </a:lstStyle>
          <a:p>
            <a:pPr fontAlgn="base">
              <a:spcBef>
                <a:spcPct val="0"/>
              </a:spcBef>
              <a:spcAft>
                <a:spcPct val="0"/>
              </a:spcAft>
            </a:pPr>
            <a:r>
              <a:rPr lang="en-US" altLang="sv-SE">
                <a:latin typeface="Ericsson Hilda Light" panose="00000400000000000000" pitchFamily="2" charset="0"/>
              </a:rPr>
              <a:t>Ericsson Mobility Report November 2019 </a:t>
            </a:r>
          </a:p>
        </p:txBody>
      </p:sp>
      <p:sp>
        <p:nvSpPr>
          <p:cNvPr id="49157" name="Date Placeholder 4">
            <a:extLst>
              <a:ext uri="{FF2B5EF4-FFF2-40B4-BE49-F238E27FC236}">
                <a16:creationId xmlns:a16="http://schemas.microsoft.com/office/drawing/2014/main" xmlns="" id="{1D0E21EA-4245-4549-9953-9209881537AF}"/>
              </a:ext>
            </a:extLst>
          </p:cNvPr>
          <p:cNvSpPr>
            <a:spLocks noGrp="1" noChangeArrowheads="1"/>
          </p:cNvSpPr>
          <p:nvPr>
            <p:ph type="dt" sz="quarter"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Ericsson Hilda" panose="00000500000000000000" pitchFamily="2" charset="0"/>
              </a:defRPr>
            </a:lvl1pPr>
            <a:lvl2pPr marL="855539" indent="-329053">
              <a:defRPr>
                <a:solidFill>
                  <a:schemeClr val="tx1"/>
                </a:solidFill>
                <a:latin typeface="Ericsson Hilda" panose="00000500000000000000" pitchFamily="2" charset="0"/>
              </a:defRPr>
            </a:lvl2pPr>
            <a:lvl3pPr marL="1316213" indent="-263242">
              <a:defRPr>
                <a:solidFill>
                  <a:schemeClr val="tx1"/>
                </a:solidFill>
                <a:latin typeface="Ericsson Hilda" panose="00000500000000000000" pitchFamily="2" charset="0"/>
              </a:defRPr>
            </a:lvl3pPr>
            <a:lvl4pPr marL="1842699" indent="-263242">
              <a:defRPr>
                <a:solidFill>
                  <a:schemeClr val="tx1"/>
                </a:solidFill>
                <a:latin typeface="Ericsson Hilda" panose="00000500000000000000" pitchFamily="2" charset="0"/>
              </a:defRPr>
            </a:lvl4pPr>
            <a:lvl5pPr marL="2369185" indent="-263242">
              <a:defRPr>
                <a:solidFill>
                  <a:schemeClr val="tx1"/>
                </a:solidFill>
                <a:latin typeface="Ericsson Hilda" panose="00000500000000000000" pitchFamily="2" charset="0"/>
              </a:defRPr>
            </a:lvl5pPr>
            <a:lvl6pPr marL="2895670" indent="-263242" eaLnBrk="0" fontAlgn="base" hangingPunct="0">
              <a:spcBef>
                <a:spcPct val="0"/>
              </a:spcBef>
              <a:spcAft>
                <a:spcPct val="0"/>
              </a:spcAft>
              <a:defRPr>
                <a:solidFill>
                  <a:schemeClr val="tx1"/>
                </a:solidFill>
                <a:latin typeface="Ericsson Hilda" panose="00000500000000000000" pitchFamily="2" charset="0"/>
              </a:defRPr>
            </a:lvl6pPr>
            <a:lvl7pPr marL="3422156" indent="-263242" eaLnBrk="0" fontAlgn="base" hangingPunct="0">
              <a:spcBef>
                <a:spcPct val="0"/>
              </a:spcBef>
              <a:spcAft>
                <a:spcPct val="0"/>
              </a:spcAft>
              <a:defRPr>
                <a:solidFill>
                  <a:schemeClr val="tx1"/>
                </a:solidFill>
                <a:latin typeface="Ericsson Hilda" panose="00000500000000000000" pitchFamily="2" charset="0"/>
              </a:defRPr>
            </a:lvl7pPr>
            <a:lvl8pPr marL="3948641" indent="-263242" eaLnBrk="0" fontAlgn="base" hangingPunct="0">
              <a:spcBef>
                <a:spcPct val="0"/>
              </a:spcBef>
              <a:spcAft>
                <a:spcPct val="0"/>
              </a:spcAft>
              <a:defRPr>
                <a:solidFill>
                  <a:schemeClr val="tx1"/>
                </a:solidFill>
                <a:latin typeface="Ericsson Hilda" panose="00000500000000000000" pitchFamily="2" charset="0"/>
              </a:defRPr>
            </a:lvl8pPr>
            <a:lvl9pPr marL="4475127" indent="-263242" eaLnBrk="0" fontAlgn="base" hangingPunct="0">
              <a:spcBef>
                <a:spcPct val="0"/>
              </a:spcBef>
              <a:spcAft>
                <a:spcPct val="0"/>
              </a:spcAft>
              <a:defRPr>
                <a:solidFill>
                  <a:schemeClr val="tx1"/>
                </a:solidFill>
                <a:latin typeface="Ericsson Hilda" panose="00000500000000000000" pitchFamily="2" charset="0"/>
              </a:defRPr>
            </a:lvl9pPr>
          </a:lstStyle>
          <a:p>
            <a:pPr fontAlgn="base">
              <a:spcBef>
                <a:spcPct val="0"/>
              </a:spcBef>
              <a:spcAft>
                <a:spcPct val="0"/>
              </a:spcAft>
            </a:pPr>
            <a:r>
              <a:rPr lang="en-US" altLang="sv-SE">
                <a:latin typeface="Ericsson Hilda Light" panose="00000400000000000000" pitchFamily="2" charset="0"/>
              </a:rPr>
              <a:t>2019-11-25 </a:t>
            </a:r>
          </a:p>
        </p:txBody>
      </p:sp>
      <p:sp>
        <p:nvSpPr>
          <p:cNvPr id="49158" name="Footer Placeholder 5">
            <a:extLst>
              <a:ext uri="{FF2B5EF4-FFF2-40B4-BE49-F238E27FC236}">
                <a16:creationId xmlns:a16="http://schemas.microsoft.com/office/drawing/2014/main" xmlns="" id="{EE241AD1-4544-43B1-A02E-DEBB41E22BCD}"/>
              </a:ext>
            </a:extLst>
          </p:cNvPr>
          <p:cNvSpPr>
            <a:spLocks noGrp="1" noChangeArrowheads="1"/>
          </p:cNvSpPr>
          <p:nvPr>
            <p:ph type="ftr" sz="quarter" idx="4"/>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Ericsson Hilda" panose="00000500000000000000" pitchFamily="2" charset="0"/>
              </a:defRPr>
            </a:lvl1pPr>
            <a:lvl2pPr marL="855539" indent="-329053">
              <a:defRPr>
                <a:solidFill>
                  <a:schemeClr val="tx1"/>
                </a:solidFill>
                <a:latin typeface="Ericsson Hilda" panose="00000500000000000000" pitchFamily="2" charset="0"/>
              </a:defRPr>
            </a:lvl2pPr>
            <a:lvl3pPr marL="1316213" indent="-263242">
              <a:defRPr>
                <a:solidFill>
                  <a:schemeClr val="tx1"/>
                </a:solidFill>
                <a:latin typeface="Ericsson Hilda" panose="00000500000000000000" pitchFamily="2" charset="0"/>
              </a:defRPr>
            </a:lvl3pPr>
            <a:lvl4pPr marL="1842699" indent="-263242">
              <a:defRPr>
                <a:solidFill>
                  <a:schemeClr val="tx1"/>
                </a:solidFill>
                <a:latin typeface="Ericsson Hilda" panose="00000500000000000000" pitchFamily="2" charset="0"/>
              </a:defRPr>
            </a:lvl4pPr>
            <a:lvl5pPr marL="2369185" indent="-263242">
              <a:defRPr>
                <a:solidFill>
                  <a:schemeClr val="tx1"/>
                </a:solidFill>
                <a:latin typeface="Ericsson Hilda" panose="00000500000000000000" pitchFamily="2" charset="0"/>
              </a:defRPr>
            </a:lvl5pPr>
            <a:lvl6pPr marL="2895670" indent="-263242" eaLnBrk="0" fontAlgn="base" hangingPunct="0">
              <a:spcBef>
                <a:spcPct val="0"/>
              </a:spcBef>
              <a:spcAft>
                <a:spcPct val="0"/>
              </a:spcAft>
              <a:defRPr>
                <a:solidFill>
                  <a:schemeClr val="tx1"/>
                </a:solidFill>
                <a:latin typeface="Ericsson Hilda" panose="00000500000000000000" pitchFamily="2" charset="0"/>
              </a:defRPr>
            </a:lvl6pPr>
            <a:lvl7pPr marL="3422156" indent="-263242" eaLnBrk="0" fontAlgn="base" hangingPunct="0">
              <a:spcBef>
                <a:spcPct val="0"/>
              </a:spcBef>
              <a:spcAft>
                <a:spcPct val="0"/>
              </a:spcAft>
              <a:defRPr>
                <a:solidFill>
                  <a:schemeClr val="tx1"/>
                </a:solidFill>
                <a:latin typeface="Ericsson Hilda" panose="00000500000000000000" pitchFamily="2" charset="0"/>
              </a:defRPr>
            </a:lvl7pPr>
            <a:lvl8pPr marL="3948641" indent="-263242" eaLnBrk="0" fontAlgn="base" hangingPunct="0">
              <a:spcBef>
                <a:spcPct val="0"/>
              </a:spcBef>
              <a:spcAft>
                <a:spcPct val="0"/>
              </a:spcAft>
              <a:defRPr>
                <a:solidFill>
                  <a:schemeClr val="tx1"/>
                </a:solidFill>
                <a:latin typeface="Ericsson Hilda" panose="00000500000000000000" pitchFamily="2" charset="0"/>
              </a:defRPr>
            </a:lvl8pPr>
            <a:lvl9pPr marL="4475127" indent="-263242" eaLnBrk="0" fontAlgn="base" hangingPunct="0">
              <a:spcBef>
                <a:spcPct val="0"/>
              </a:spcBef>
              <a:spcAft>
                <a:spcPct val="0"/>
              </a:spcAft>
              <a:defRPr>
                <a:solidFill>
                  <a:schemeClr val="tx1"/>
                </a:solidFill>
                <a:latin typeface="Ericsson Hilda" panose="00000500000000000000" pitchFamily="2" charset="0"/>
              </a:defRPr>
            </a:lvl9pPr>
          </a:lstStyle>
          <a:p>
            <a:pPr fontAlgn="base">
              <a:spcBef>
                <a:spcPct val="0"/>
              </a:spcBef>
              <a:spcAft>
                <a:spcPct val="0"/>
              </a:spcAft>
            </a:pPr>
            <a:r>
              <a:rPr lang="en-US" altLang="sv-SE">
                <a:latin typeface="Ericsson Hilda Light" panose="00000400000000000000" pitchFamily="2" charset="0"/>
              </a:rPr>
              <a:t>EAB-19:008070 Uen, Rev A </a:t>
            </a:r>
          </a:p>
        </p:txBody>
      </p:sp>
      <p:sp>
        <p:nvSpPr>
          <p:cNvPr id="49159" name="Slide Number Placeholder 6">
            <a:extLst>
              <a:ext uri="{FF2B5EF4-FFF2-40B4-BE49-F238E27FC236}">
                <a16:creationId xmlns:a16="http://schemas.microsoft.com/office/drawing/2014/main" xmlns="" id="{5B987208-F0FF-4B55-A238-A72A68DD32B1}"/>
              </a:ext>
            </a:extLst>
          </p:cNvPr>
          <p:cNvSpPr>
            <a:spLocks noGrp="1" noChangeArrowheads="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Ericsson Hilda" panose="00000500000000000000" pitchFamily="2" charset="0"/>
              </a:defRPr>
            </a:lvl1pPr>
            <a:lvl2pPr marL="855539" indent="-329053">
              <a:defRPr>
                <a:solidFill>
                  <a:schemeClr val="tx1"/>
                </a:solidFill>
                <a:latin typeface="Ericsson Hilda" panose="00000500000000000000" pitchFamily="2" charset="0"/>
              </a:defRPr>
            </a:lvl2pPr>
            <a:lvl3pPr marL="1316213" indent="-263242">
              <a:defRPr>
                <a:solidFill>
                  <a:schemeClr val="tx1"/>
                </a:solidFill>
                <a:latin typeface="Ericsson Hilda" panose="00000500000000000000" pitchFamily="2" charset="0"/>
              </a:defRPr>
            </a:lvl3pPr>
            <a:lvl4pPr marL="1842699" indent="-263242">
              <a:defRPr>
                <a:solidFill>
                  <a:schemeClr val="tx1"/>
                </a:solidFill>
                <a:latin typeface="Ericsson Hilda" panose="00000500000000000000" pitchFamily="2" charset="0"/>
              </a:defRPr>
            </a:lvl4pPr>
            <a:lvl5pPr marL="2369185" indent="-263242">
              <a:defRPr>
                <a:solidFill>
                  <a:schemeClr val="tx1"/>
                </a:solidFill>
                <a:latin typeface="Ericsson Hilda" panose="00000500000000000000" pitchFamily="2" charset="0"/>
              </a:defRPr>
            </a:lvl5pPr>
            <a:lvl6pPr marL="2895670" indent="-263242" eaLnBrk="0" fontAlgn="base" hangingPunct="0">
              <a:spcBef>
                <a:spcPct val="0"/>
              </a:spcBef>
              <a:spcAft>
                <a:spcPct val="0"/>
              </a:spcAft>
              <a:defRPr>
                <a:solidFill>
                  <a:schemeClr val="tx1"/>
                </a:solidFill>
                <a:latin typeface="Ericsson Hilda" panose="00000500000000000000" pitchFamily="2" charset="0"/>
              </a:defRPr>
            </a:lvl6pPr>
            <a:lvl7pPr marL="3422156" indent="-263242" eaLnBrk="0" fontAlgn="base" hangingPunct="0">
              <a:spcBef>
                <a:spcPct val="0"/>
              </a:spcBef>
              <a:spcAft>
                <a:spcPct val="0"/>
              </a:spcAft>
              <a:defRPr>
                <a:solidFill>
                  <a:schemeClr val="tx1"/>
                </a:solidFill>
                <a:latin typeface="Ericsson Hilda" panose="00000500000000000000" pitchFamily="2" charset="0"/>
              </a:defRPr>
            </a:lvl7pPr>
            <a:lvl8pPr marL="3948641" indent="-263242" eaLnBrk="0" fontAlgn="base" hangingPunct="0">
              <a:spcBef>
                <a:spcPct val="0"/>
              </a:spcBef>
              <a:spcAft>
                <a:spcPct val="0"/>
              </a:spcAft>
              <a:defRPr>
                <a:solidFill>
                  <a:schemeClr val="tx1"/>
                </a:solidFill>
                <a:latin typeface="Ericsson Hilda" panose="00000500000000000000" pitchFamily="2" charset="0"/>
              </a:defRPr>
            </a:lvl8pPr>
            <a:lvl9pPr marL="4475127" indent="-263242" eaLnBrk="0" fontAlgn="base" hangingPunct="0">
              <a:spcBef>
                <a:spcPct val="0"/>
              </a:spcBef>
              <a:spcAft>
                <a:spcPct val="0"/>
              </a:spcAft>
              <a:defRPr>
                <a:solidFill>
                  <a:schemeClr val="tx1"/>
                </a:solidFill>
                <a:latin typeface="Ericsson Hilda" panose="00000500000000000000" pitchFamily="2" charset="0"/>
              </a:defRPr>
            </a:lvl9pPr>
          </a:lstStyle>
          <a:p>
            <a:pPr fontAlgn="base">
              <a:spcBef>
                <a:spcPct val="0"/>
              </a:spcBef>
              <a:spcAft>
                <a:spcPct val="0"/>
              </a:spcAft>
            </a:pPr>
            <a:fld id="{BB5FA749-41CE-45EA-B8A3-7D1DB33A9B57}" type="slidenum">
              <a:rPr lang="en-US" altLang="sv-SE" smtClean="0">
                <a:latin typeface="Ericsson Hilda Light" panose="00000400000000000000" pitchFamily="2" charset="0"/>
              </a:rPr>
              <a:pPr fontAlgn="base">
                <a:spcBef>
                  <a:spcPct val="0"/>
                </a:spcBef>
                <a:spcAft>
                  <a:spcPct val="0"/>
                </a:spcAft>
              </a:pPr>
              <a:t>2</a:t>
            </a:fld>
            <a:endParaRPr lang="en-US" altLang="sv-SE">
              <a:latin typeface="Ericsson Hilda Light" panose="00000400000000000000" pitchFamily="2" charset="0"/>
            </a:endParaRPr>
          </a:p>
        </p:txBody>
      </p:sp>
    </p:spTree>
    <p:extLst>
      <p:ext uri="{BB962C8B-B14F-4D97-AF65-F5344CB8AC3E}">
        <p14:creationId xmlns:p14="http://schemas.microsoft.com/office/powerpoint/2010/main" xmlns="" val="13799677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406399" y="4400550"/>
            <a:ext cx="5972629" cy="4199164"/>
          </a:xfrm>
        </p:spPr>
        <p:txBody>
          <a:bodyPr/>
          <a:lstStyle/>
          <a:p>
            <a:pPr>
              <a:lnSpc>
                <a:spcPct val="80000"/>
              </a:lnSpc>
            </a:pPr>
            <a:endParaRPr lang="en-US" altLang="en-US" dirty="0">
              <a:solidFill>
                <a:srgbClr val="000000"/>
              </a:solidFill>
              <a:latin typeface="Arial" panose="020B0604020202020204" pitchFamily="34" charset="0"/>
            </a:endParaRPr>
          </a:p>
          <a:p>
            <a:pPr>
              <a:lnSpc>
                <a:spcPct val="80000"/>
              </a:lnSpc>
            </a:pPr>
            <a:endParaRPr lang="sv-SE" dirty="0"/>
          </a:p>
        </p:txBody>
      </p:sp>
      <p:sp>
        <p:nvSpPr>
          <p:cNvPr id="4" name="Header Placeholder 3"/>
          <p:cNvSpPr>
            <a:spLocks noGrp="1"/>
          </p:cNvSpPr>
          <p:nvPr>
            <p:ph type="hdr" sz="quarter"/>
          </p:nvPr>
        </p:nvSpPr>
        <p:spPr/>
        <p:txBody>
          <a:bodyPr/>
          <a:lstStyle/>
          <a:p>
            <a:r>
              <a:rPr lang="en-US"/>
              <a:t>Ericsson Mobility Report November 2019 </a:t>
            </a:r>
            <a:endParaRPr lang="en-US" dirty="0"/>
          </a:p>
        </p:txBody>
      </p:sp>
      <p:sp>
        <p:nvSpPr>
          <p:cNvPr id="5" name="Date Placeholder 4"/>
          <p:cNvSpPr>
            <a:spLocks noGrp="1"/>
          </p:cNvSpPr>
          <p:nvPr>
            <p:ph type="dt" idx="1"/>
          </p:nvPr>
        </p:nvSpPr>
        <p:spPr/>
        <p:txBody>
          <a:bodyPr/>
          <a:lstStyle/>
          <a:p>
            <a:r>
              <a:rPr lang="en-US"/>
              <a:t>2019-11-25 </a:t>
            </a:r>
            <a:endParaRPr lang="en-US" dirty="0"/>
          </a:p>
        </p:txBody>
      </p:sp>
      <p:sp>
        <p:nvSpPr>
          <p:cNvPr id="6" name="Footer Placeholder 5"/>
          <p:cNvSpPr>
            <a:spLocks noGrp="1"/>
          </p:cNvSpPr>
          <p:nvPr>
            <p:ph type="ftr" sz="quarter" idx="4"/>
          </p:nvPr>
        </p:nvSpPr>
        <p:spPr/>
        <p:txBody>
          <a:bodyPr/>
          <a:lstStyle/>
          <a:p>
            <a:r>
              <a:rPr lang="en-US"/>
              <a:t> </a:t>
            </a:r>
            <a:endParaRPr lang="en-US" dirty="0"/>
          </a:p>
        </p:txBody>
      </p:sp>
      <p:sp>
        <p:nvSpPr>
          <p:cNvPr id="7" name="Slide Number Placeholder 6"/>
          <p:cNvSpPr>
            <a:spLocks noGrp="1"/>
          </p:cNvSpPr>
          <p:nvPr>
            <p:ph type="sldNum" sz="quarter" idx="5"/>
          </p:nvPr>
        </p:nvSpPr>
        <p:spPr/>
        <p:txBody>
          <a:bodyPr/>
          <a:lstStyle/>
          <a:p>
            <a:fld id="{C8E30727-4AC7-482E-A579-3033E469D02C}" type="slidenum">
              <a:rPr lang="en-US" smtClean="0"/>
              <a:pPr/>
              <a:t>3</a:t>
            </a:fld>
            <a:endParaRPr lang="en-US" dirty="0"/>
          </a:p>
        </p:txBody>
      </p:sp>
      <p:sp>
        <p:nvSpPr>
          <p:cNvPr id="8" name="Notes Placeholder 2">
            <a:extLst>
              <a:ext uri="{FF2B5EF4-FFF2-40B4-BE49-F238E27FC236}">
                <a16:creationId xmlns:a16="http://schemas.microsoft.com/office/drawing/2014/main" xmlns="" id="{01966445-C214-4968-8DFA-8768D599562C}"/>
              </a:ext>
            </a:extLst>
          </p:cNvPr>
          <p:cNvSpPr txBox="1">
            <a:spLocks/>
          </p:cNvSpPr>
          <p:nvPr/>
        </p:nvSpPr>
        <p:spPr>
          <a:xfrm>
            <a:off x="685800" y="4400550"/>
            <a:ext cx="5486400" cy="4199164"/>
          </a:xfrm>
          <a:prstGeom prst="rect">
            <a:avLst/>
          </a:prstGeom>
        </p:spPr>
        <p:txBody>
          <a:bodyPr vert="horz" lIns="91440" tIns="45720" rIns="91440" bIns="45720" rtlCol="0"/>
          <a:lstStyle>
            <a:lvl1pPr marL="0" algn="l" defTabSz="914400" rtl="0" eaLnBrk="1" latinLnBrk="0" hangingPunct="1">
              <a:defRPr sz="1200" kern="1200">
                <a:solidFill>
                  <a:schemeClr val="tx1"/>
                </a:solidFill>
                <a:latin typeface="Ericsson Hilda Light" panose="00000400000000000000" pitchFamily="2" charset="0"/>
                <a:ea typeface="+mn-ea"/>
                <a:cs typeface="+mn-cs"/>
              </a:defRPr>
            </a:lvl1pPr>
            <a:lvl2pPr marL="457200" algn="l" defTabSz="914400" rtl="0" eaLnBrk="1" latinLnBrk="0" hangingPunct="1">
              <a:defRPr sz="1200" kern="1200">
                <a:solidFill>
                  <a:schemeClr val="tx1"/>
                </a:solidFill>
                <a:latin typeface="Ericsson Hilda Light" panose="00000400000000000000" pitchFamily="2" charset="0"/>
                <a:ea typeface="+mn-ea"/>
                <a:cs typeface="+mn-cs"/>
              </a:defRPr>
            </a:lvl2pPr>
            <a:lvl3pPr marL="914400" algn="l" defTabSz="914400" rtl="0" eaLnBrk="1" latinLnBrk="0" hangingPunct="1">
              <a:defRPr sz="1200" kern="1200">
                <a:solidFill>
                  <a:schemeClr val="tx1"/>
                </a:solidFill>
                <a:latin typeface="Ericsson Hilda Light" panose="00000400000000000000" pitchFamily="2" charset="0"/>
                <a:ea typeface="+mn-ea"/>
                <a:cs typeface="+mn-cs"/>
              </a:defRPr>
            </a:lvl3pPr>
            <a:lvl4pPr marL="1371600" algn="l" defTabSz="914400" rtl="0" eaLnBrk="1" latinLnBrk="0" hangingPunct="1">
              <a:defRPr sz="1200" kern="1200">
                <a:solidFill>
                  <a:schemeClr val="tx1"/>
                </a:solidFill>
                <a:latin typeface="Ericsson Hilda Light" panose="00000400000000000000" pitchFamily="2" charset="0"/>
                <a:ea typeface="+mn-ea"/>
                <a:cs typeface="+mn-cs"/>
              </a:defRPr>
            </a:lvl4pPr>
            <a:lvl5pPr marL="1828800" algn="l" defTabSz="914400" rtl="0" eaLnBrk="1" latinLnBrk="0" hangingPunct="1">
              <a:defRPr sz="1200" kern="1200">
                <a:solidFill>
                  <a:schemeClr val="tx1"/>
                </a:solidFill>
                <a:latin typeface="Ericsson Hilda Light" panose="00000400000000000000" pitchFamily="2"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a:lstStyle>
          <a:p>
            <a:pPr>
              <a:lnSpc>
                <a:spcPct val="80000"/>
              </a:lnSpc>
            </a:pPr>
            <a:r>
              <a:rPr lang="en-US" altLang="en-US" dirty="0">
                <a:solidFill>
                  <a:srgbClr val="000000"/>
                </a:solidFill>
                <a:latin typeface="Arial" panose="020B0604020202020204" pitchFamily="34" charset="0"/>
              </a:rPr>
              <a:t>**********************************************************</a:t>
            </a:r>
            <a:endParaRPr lang="en-US" altLang="en-US" b="1" dirty="0">
              <a:solidFill>
                <a:srgbClr val="000000"/>
              </a:solidFill>
              <a:latin typeface="Arial" panose="020B0604020202020204" pitchFamily="34" charset="0"/>
            </a:endParaRPr>
          </a:p>
          <a:p>
            <a:pPr>
              <a:lnSpc>
                <a:spcPct val="80000"/>
              </a:lnSpc>
            </a:pPr>
            <a:r>
              <a:rPr lang="en-US" altLang="en-US" b="1" dirty="0">
                <a:solidFill>
                  <a:srgbClr val="000000"/>
                </a:solidFill>
                <a:latin typeface="Arial" panose="020B0604020202020204" pitchFamily="34" charset="0"/>
              </a:rPr>
              <a:t>Slide owner:</a:t>
            </a:r>
            <a:r>
              <a:rPr lang="en-US" altLang="en-US" dirty="0">
                <a:solidFill>
                  <a:srgbClr val="000000"/>
                </a:solidFill>
                <a:latin typeface="Arial" panose="020B0604020202020204" pitchFamily="34" charset="0"/>
              </a:rPr>
              <a:t>  GFMC SCM</a:t>
            </a:r>
          </a:p>
          <a:p>
            <a:pPr>
              <a:lnSpc>
                <a:spcPct val="80000"/>
              </a:lnSpc>
            </a:pPr>
            <a:r>
              <a:rPr lang="en-US" altLang="en-US" b="1" dirty="0">
                <a:solidFill>
                  <a:srgbClr val="000000"/>
                </a:solidFill>
                <a:latin typeface="Arial" panose="020B0604020202020204" pitchFamily="34" charset="0"/>
              </a:rPr>
              <a:t>Source:</a:t>
            </a:r>
            <a:r>
              <a:rPr lang="en-US" altLang="en-US" dirty="0">
                <a:solidFill>
                  <a:srgbClr val="000000"/>
                </a:solidFill>
                <a:latin typeface="Arial" panose="020B0604020202020204" pitchFamily="34" charset="0"/>
              </a:rPr>
              <a:t> Ericsson Mobility Report, June 2021</a:t>
            </a:r>
          </a:p>
          <a:p>
            <a:pPr>
              <a:lnSpc>
                <a:spcPct val="80000"/>
              </a:lnSpc>
            </a:pPr>
            <a:r>
              <a:rPr lang="en-US" altLang="en-US" b="1" dirty="0">
                <a:solidFill>
                  <a:srgbClr val="000000"/>
                </a:solidFill>
                <a:latin typeface="Arial" panose="020B0604020202020204" pitchFamily="34" charset="0"/>
              </a:rPr>
              <a:t>Latest update:</a:t>
            </a:r>
            <a:r>
              <a:rPr lang="en-US" altLang="en-US" dirty="0">
                <a:solidFill>
                  <a:srgbClr val="000000"/>
                </a:solidFill>
                <a:latin typeface="Arial" panose="020B0604020202020204" pitchFamily="34" charset="0"/>
              </a:rPr>
              <a:t> June 2021</a:t>
            </a:r>
          </a:p>
          <a:p>
            <a:pPr>
              <a:lnSpc>
                <a:spcPct val="80000"/>
              </a:lnSpc>
            </a:pPr>
            <a:r>
              <a:rPr lang="en-US" altLang="en-US" b="1" dirty="0">
                <a:solidFill>
                  <a:srgbClr val="000000"/>
                </a:solidFill>
                <a:latin typeface="Arial" panose="020B0604020202020204" pitchFamily="34" charset="0"/>
              </a:rPr>
              <a:t>Best before:</a:t>
            </a:r>
            <a:r>
              <a:rPr lang="en-US" altLang="en-US" dirty="0">
                <a:solidFill>
                  <a:srgbClr val="000000"/>
                </a:solidFill>
                <a:latin typeface="Arial" panose="020B0604020202020204" pitchFamily="34" charset="0"/>
              </a:rPr>
              <a:t> November 2021</a:t>
            </a:r>
            <a:endParaRPr lang="sv-SE" dirty="0"/>
          </a:p>
          <a:p>
            <a:pPr>
              <a:lnSpc>
                <a:spcPct val="80000"/>
              </a:lnSpc>
            </a:pPr>
            <a:r>
              <a:rPr lang="en-US" altLang="en-US" dirty="0">
                <a:solidFill>
                  <a:srgbClr val="000000"/>
                </a:solidFill>
                <a:latin typeface="Arial" panose="020B0604020202020204" pitchFamily="34" charset="0"/>
              </a:rPr>
              <a:t>**********************************************************</a:t>
            </a:r>
          </a:p>
          <a:p>
            <a:r>
              <a:rPr lang="en-US" dirty="0">
                <a:latin typeface="Arial" panose="020B0604020202020204" pitchFamily="34" charset="0"/>
                <a:cs typeface="Arial" panose="020B0604020202020204" pitchFamily="34" charset="0"/>
              </a:rPr>
              <a:t>The Massive IoT technologies NB-IoT and Cat-M1 continue to be rolled out around the world, with the number of connections expected to increase by almost 80 percent during 2021 to reach close to 330 million. In 2026, these technologies are forecast to make up 46 percent of all cellular IoT connections.</a:t>
            </a:r>
          </a:p>
          <a:p>
            <a:r>
              <a:rPr lang="en-US" dirty="0">
                <a:latin typeface="Arial" panose="020B0604020202020204" pitchFamily="34" charset="0"/>
                <a:cs typeface="Arial" panose="020B0604020202020204" pitchFamily="34" charset="0"/>
              </a:rPr>
              <a:t>During 2021, broadband IoT (4G/5G) will overtake 2G and 3G together as the segment that enables the biggest share of IoT applications.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removal of inactive cellular IoT connections in China indicates a substantial share of inactive connections, leading us to revise our estimate for 2020 from 1.7 billion to 1.6 billion cellular IoT connections and adjust the overall forecast accordingly.</a:t>
            </a:r>
          </a:p>
        </p:txBody>
      </p:sp>
    </p:spTree>
    <p:extLst>
      <p:ext uri="{BB962C8B-B14F-4D97-AF65-F5344CB8AC3E}">
        <p14:creationId xmlns:p14="http://schemas.microsoft.com/office/powerpoint/2010/main" xmlns="" val="11587013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sv-SE"/>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r>
              <a:rPr lang="en-US"/>
              <a:t> </a:t>
            </a:r>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F949BC75-2359-4F98-918A-7033C92AD487}" type="slidenum">
              <a:rPr lang="en-US" smtClean="0"/>
              <a:pPr/>
              <a:t>4</a:t>
            </a:fld>
            <a:endParaRPr lang="en-US"/>
          </a:p>
        </p:txBody>
      </p:sp>
    </p:spTree>
    <p:extLst>
      <p:ext uri="{BB962C8B-B14F-4D97-AF65-F5344CB8AC3E}">
        <p14:creationId xmlns:p14="http://schemas.microsoft.com/office/powerpoint/2010/main" xmlns="" val="21283557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sv-SE"/>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r>
              <a:rPr lang="en-US"/>
              <a:t> </a:t>
            </a:r>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F949BC75-2359-4F98-918A-7033C92AD487}" type="slidenum">
              <a:rPr lang="en-US" smtClean="0"/>
              <a:pPr/>
              <a:t>6</a:t>
            </a:fld>
            <a:endParaRPr lang="en-US"/>
          </a:p>
        </p:txBody>
      </p:sp>
    </p:spTree>
    <p:extLst>
      <p:ext uri="{BB962C8B-B14F-4D97-AF65-F5344CB8AC3E}">
        <p14:creationId xmlns:p14="http://schemas.microsoft.com/office/powerpoint/2010/main" xmlns="" val="17435289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sv-SE"/>
          </a:p>
        </p:txBody>
      </p:sp>
      <p:sp>
        <p:nvSpPr>
          <p:cNvPr id="4" name="Header Placeholder 3"/>
          <p:cNvSpPr>
            <a:spLocks noGrp="1"/>
          </p:cNvSpPr>
          <p:nvPr>
            <p:ph type="hdr" sz="quarter"/>
          </p:nvPr>
        </p:nvSpPr>
        <p:spPr/>
        <p:txBody>
          <a:bodyPr/>
          <a:lstStyle/>
          <a:p>
            <a:pPr marL="180000" marR="0" lvl="0" indent="-180000"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defRPr/>
            </a:pPr>
            <a:r>
              <a:rPr kumimoji="0" lang="en-US" sz="1200" b="0" i="0" u="none" strike="noStrike" kern="1000" cap="none" spc="-30" normalizeH="0" baseline="0" noProof="0">
                <a:ln>
                  <a:noFill/>
                </a:ln>
                <a:solidFill>
                  <a:prstClr val="black"/>
                </a:solidFill>
                <a:effectLst/>
                <a:uLnTx/>
                <a:uFillTx/>
                <a:latin typeface="Ericsson Hilda Light" panose="00000400000000000000" pitchFamily="2" charset="0"/>
                <a:ea typeface="+mn-ea"/>
                <a:cs typeface="+mn-cs"/>
              </a:rPr>
              <a:t>Test document 2 </a:t>
            </a:r>
          </a:p>
        </p:txBody>
      </p:sp>
      <p:sp>
        <p:nvSpPr>
          <p:cNvPr id="5" name="Date Placeholder 4"/>
          <p:cNvSpPr>
            <a:spLocks noGrp="1"/>
          </p:cNvSpPr>
          <p:nvPr>
            <p:ph type="dt" idx="1"/>
          </p:nvPr>
        </p:nvSpPr>
        <p:spPr/>
        <p:txBody>
          <a:bodyPr/>
          <a:lstStyle/>
          <a:p>
            <a:pPr marL="180000" marR="0" lvl="0" indent="-180000" algn="r"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defRPr/>
            </a:pPr>
            <a:r>
              <a:rPr kumimoji="0" lang="en-US" sz="1200" b="0" i="0" u="none" strike="noStrike" kern="1000" cap="none" spc="-30" normalizeH="0" baseline="0" noProof="0">
                <a:ln>
                  <a:noFill/>
                </a:ln>
                <a:solidFill>
                  <a:prstClr val="black"/>
                </a:solidFill>
                <a:effectLst/>
                <a:uLnTx/>
                <a:uFillTx/>
                <a:latin typeface="Ericsson Hilda Light" panose="00000400000000000000" pitchFamily="2" charset="0"/>
                <a:ea typeface="+mn-ea"/>
                <a:cs typeface="+mn-cs"/>
              </a:rPr>
              <a:t> </a:t>
            </a:r>
          </a:p>
        </p:txBody>
      </p:sp>
      <p:sp>
        <p:nvSpPr>
          <p:cNvPr id="6" name="Footer Placeholder 5"/>
          <p:cNvSpPr>
            <a:spLocks noGrp="1"/>
          </p:cNvSpPr>
          <p:nvPr>
            <p:ph type="ftr" sz="quarter" idx="4"/>
          </p:nvPr>
        </p:nvSpPr>
        <p:spPr/>
        <p:txBody>
          <a:bodyPr/>
          <a:lstStyle/>
          <a:p>
            <a:pPr marL="180000" marR="0" lvl="0" indent="-180000"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defRPr/>
            </a:pPr>
            <a:r>
              <a:rPr kumimoji="0" lang="en-US" sz="1200" b="0" i="0" u="none" strike="noStrike" kern="1000" cap="none" spc="-30" normalizeH="0" baseline="0" noProof="0">
                <a:ln>
                  <a:noFill/>
                </a:ln>
                <a:solidFill>
                  <a:prstClr val="black"/>
                </a:solidFill>
                <a:effectLst/>
                <a:uLnTx/>
                <a:uFillTx/>
                <a:latin typeface="Ericsson Hilda Light" panose="00000400000000000000" pitchFamily="2" charset="0"/>
                <a:ea typeface="+mn-ea"/>
                <a:cs typeface="+mn-cs"/>
              </a:rPr>
              <a:t>1551-192072 </a:t>
            </a:r>
            <a:r>
              <a:rPr kumimoji="0" lang="en-US" sz="1200" b="0" i="0" u="none" strike="noStrike" kern="1000" cap="none" spc="-30" normalizeH="0" baseline="0" noProof="0" err="1">
                <a:ln>
                  <a:noFill/>
                </a:ln>
                <a:solidFill>
                  <a:prstClr val="black"/>
                </a:solidFill>
                <a:effectLst/>
                <a:uLnTx/>
                <a:uFillTx/>
                <a:latin typeface="Ericsson Hilda Light" panose="00000400000000000000" pitchFamily="2" charset="0"/>
                <a:ea typeface="+mn-ea"/>
                <a:cs typeface="+mn-cs"/>
              </a:rPr>
              <a:t>Uen</a:t>
            </a:r>
            <a:r>
              <a:rPr kumimoji="0" lang="en-US" sz="1200" b="0" i="0" u="none" strike="noStrike" kern="1000" cap="none" spc="-30" normalizeH="0" baseline="0" noProof="0">
                <a:ln>
                  <a:noFill/>
                </a:ln>
                <a:solidFill>
                  <a:prstClr val="black"/>
                </a:solidFill>
                <a:effectLst/>
                <a:uLnTx/>
                <a:uFillTx/>
                <a:latin typeface="Ericsson Hilda Light" panose="00000400000000000000" pitchFamily="2" charset="0"/>
                <a:ea typeface="+mn-ea"/>
                <a:cs typeface="+mn-cs"/>
              </a:rPr>
              <a:t>, Rev PA1 </a:t>
            </a:r>
          </a:p>
        </p:txBody>
      </p:sp>
      <p:sp>
        <p:nvSpPr>
          <p:cNvPr id="7" name="Slide Number Placeholder 6"/>
          <p:cNvSpPr>
            <a:spLocks noGrp="1"/>
          </p:cNvSpPr>
          <p:nvPr>
            <p:ph type="sldNum" sz="quarter" idx="5"/>
          </p:nvPr>
        </p:nvSpPr>
        <p:spPr/>
        <p:txBody>
          <a:bodyPr/>
          <a:lstStyle/>
          <a:p>
            <a:pPr marL="180000" marR="0" lvl="0" indent="-180000" algn="r"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defRPr/>
            </a:pPr>
            <a:fld id="{F949BC75-2359-4F98-918A-7033C92AD487}" type="slidenum">
              <a:rPr kumimoji="0" lang="en-US" sz="1200" b="0" i="0" u="none" strike="noStrike" kern="1000" cap="none" spc="-30" normalizeH="0" baseline="0" noProof="0" smtClean="0">
                <a:ln>
                  <a:noFill/>
                </a:ln>
                <a:solidFill>
                  <a:prstClr val="black"/>
                </a:solidFill>
                <a:effectLst/>
                <a:uLnTx/>
                <a:uFillTx/>
                <a:latin typeface="Ericsson Hilda Light" panose="00000400000000000000" pitchFamily="2" charset="0"/>
                <a:ea typeface="+mn-ea"/>
                <a:cs typeface="+mn-cs"/>
              </a:rPr>
              <a:pPr marL="180000" marR="0" lvl="0" indent="-180000" algn="r"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defRPr/>
              </a:pPr>
              <a:t>7</a:t>
            </a:fld>
            <a:endParaRPr kumimoji="0" lang="en-US" sz="1200" b="0" i="0" u="none" strike="noStrike" kern="1000" cap="none" spc="-30" normalizeH="0" baseline="0" noProof="0">
              <a:ln>
                <a:noFill/>
              </a:ln>
              <a:solidFill>
                <a:prstClr val="black"/>
              </a:solidFill>
              <a:effectLst/>
              <a:uLnTx/>
              <a:uFillTx/>
              <a:latin typeface="Ericsson Hilda Light" panose="00000400000000000000" pitchFamily="2" charset="0"/>
              <a:ea typeface="+mn-ea"/>
              <a:cs typeface="+mn-cs"/>
            </a:endParaRPr>
          </a:p>
        </p:txBody>
      </p:sp>
    </p:spTree>
    <p:extLst>
      <p:ext uri="{BB962C8B-B14F-4D97-AF65-F5344CB8AC3E}">
        <p14:creationId xmlns:p14="http://schemas.microsoft.com/office/powerpoint/2010/main" xmlns="" val="36834780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Platshållare för bildobjekt 1"/>
          <p:cNvSpPr>
            <a:spLocks noGrp="1" noRot="1" noChangeAspect="1" noTextEdit="1"/>
          </p:cNvSpPr>
          <p:nvPr>
            <p:ph type="sldImg"/>
          </p:nvPr>
        </p:nvSpPr>
        <p:spPr bwMode="auto">
          <a:xfrm>
            <a:off x="-214313" y="814388"/>
            <a:ext cx="7251701" cy="4079875"/>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9699" name="Platshållare för anteckningar 2"/>
          <p:cNvSpPr>
            <a:spLocks noGrp="1"/>
          </p:cNvSpPr>
          <p:nvPr>
            <p:ph type="body" idx="1"/>
          </p:nvPr>
        </p:nvSpPr>
        <p:spPr bwMode="auto">
          <a:xfrm>
            <a:off x="681791" y="5166206"/>
            <a:ext cx="5460849" cy="4895501"/>
          </a:xfr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90986" tIns="45491" rIns="90986" bIns="45491" numCol="1" anchor="t" anchorCtr="0" compatLnSpc="1">
            <a:prstTxWarp prst="textNoShape">
              <a:avLst/>
            </a:prstTxWarp>
          </a:bodyPr>
          <a:lstStyle/>
          <a:p>
            <a:endParaRPr lang="en-US"/>
          </a:p>
        </p:txBody>
      </p:sp>
      <p:sp>
        <p:nvSpPr>
          <p:cNvPr id="29700" name="Platshållare för datum 3"/>
          <p:cNvSpPr txBox="1">
            <a:spLocks noGrp="1"/>
          </p:cNvSpPr>
          <p:nvPr/>
        </p:nvSpPr>
        <p:spPr bwMode="auto">
          <a:xfrm>
            <a:off x="3867103" y="0"/>
            <a:ext cx="2956233" cy="54501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0986" tIns="45491" rIns="90986" bIns="45491"/>
          <a:lstStyle>
            <a:lvl1pPr defTabSz="923925" eaLnBrk="0" hangingPunct="0">
              <a:defRPr sz="2000">
                <a:solidFill>
                  <a:schemeClr val="tx1"/>
                </a:solidFill>
                <a:latin typeface="Ericsson Hilda" charset="0"/>
                <a:ea typeface="Ericsson Hilda" charset="0"/>
                <a:cs typeface="Ericsson Hilda" charset="0"/>
              </a:defRPr>
            </a:lvl1pPr>
            <a:lvl2pPr marL="742950" indent="-285750" defTabSz="923925" eaLnBrk="0" hangingPunct="0">
              <a:defRPr sz="2000">
                <a:solidFill>
                  <a:schemeClr val="tx1"/>
                </a:solidFill>
                <a:latin typeface="Ericsson Hilda" charset="0"/>
                <a:ea typeface="Ericsson Hilda" charset="0"/>
                <a:cs typeface="Ericsson Hilda" charset="0"/>
              </a:defRPr>
            </a:lvl2pPr>
            <a:lvl3pPr marL="1143000" indent="-228600" defTabSz="923925" eaLnBrk="0" hangingPunct="0">
              <a:defRPr sz="2000">
                <a:solidFill>
                  <a:schemeClr val="tx1"/>
                </a:solidFill>
                <a:latin typeface="Ericsson Hilda" charset="0"/>
                <a:ea typeface="Ericsson Hilda" charset="0"/>
                <a:cs typeface="Ericsson Hilda" charset="0"/>
              </a:defRPr>
            </a:lvl3pPr>
            <a:lvl4pPr marL="1600200" indent="-228600" defTabSz="923925" eaLnBrk="0" hangingPunct="0">
              <a:defRPr sz="2000">
                <a:solidFill>
                  <a:schemeClr val="tx1"/>
                </a:solidFill>
                <a:latin typeface="Ericsson Hilda" charset="0"/>
                <a:ea typeface="Ericsson Hilda" charset="0"/>
                <a:cs typeface="Ericsson Hilda" charset="0"/>
              </a:defRPr>
            </a:lvl4pPr>
            <a:lvl5pPr marL="2057400" indent="-228600" defTabSz="923925" eaLnBrk="0" hangingPunct="0">
              <a:defRPr sz="2000">
                <a:solidFill>
                  <a:schemeClr val="tx1"/>
                </a:solidFill>
                <a:latin typeface="Ericsson Hilda" charset="0"/>
                <a:ea typeface="Ericsson Hilda" charset="0"/>
                <a:cs typeface="Ericsson Hilda" charset="0"/>
              </a:defRPr>
            </a:lvl5pPr>
            <a:lvl6pPr marL="2514600" indent="-228600" defTabSz="923925" eaLnBrk="0" fontAlgn="base" hangingPunct="0">
              <a:spcBef>
                <a:spcPct val="0"/>
              </a:spcBef>
              <a:spcAft>
                <a:spcPct val="0"/>
              </a:spcAft>
              <a:defRPr sz="2000">
                <a:solidFill>
                  <a:schemeClr val="tx1"/>
                </a:solidFill>
                <a:latin typeface="Ericsson Hilda" charset="0"/>
                <a:ea typeface="Ericsson Hilda" charset="0"/>
                <a:cs typeface="Ericsson Hilda" charset="0"/>
              </a:defRPr>
            </a:lvl6pPr>
            <a:lvl7pPr marL="2971800" indent="-228600" defTabSz="923925" eaLnBrk="0" fontAlgn="base" hangingPunct="0">
              <a:spcBef>
                <a:spcPct val="0"/>
              </a:spcBef>
              <a:spcAft>
                <a:spcPct val="0"/>
              </a:spcAft>
              <a:defRPr sz="2000">
                <a:solidFill>
                  <a:schemeClr val="tx1"/>
                </a:solidFill>
                <a:latin typeface="Ericsson Hilda" charset="0"/>
                <a:ea typeface="Ericsson Hilda" charset="0"/>
                <a:cs typeface="Ericsson Hilda" charset="0"/>
              </a:defRPr>
            </a:lvl7pPr>
            <a:lvl8pPr marL="3429000" indent="-228600" defTabSz="923925" eaLnBrk="0" fontAlgn="base" hangingPunct="0">
              <a:spcBef>
                <a:spcPct val="0"/>
              </a:spcBef>
              <a:spcAft>
                <a:spcPct val="0"/>
              </a:spcAft>
              <a:defRPr sz="2000">
                <a:solidFill>
                  <a:schemeClr val="tx1"/>
                </a:solidFill>
                <a:latin typeface="Ericsson Hilda" charset="0"/>
                <a:ea typeface="Ericsson Hilda" charset="0"/>
                <a:cs typeface="Ericsson Hilda" charset="0"/>
              </a:defRPr>
            </a:lvl8pPr>
            <a:lvl9pPr marL="3886200" indent="-228600" defTabSz="923925" eaLnBrk="0" fontAlgn="base" hangingPunct="0">
              <a:spcBef>
                <a:spcPct val="0"/>
              </a:spcBef>
              <a:spcAft>
                <a:spcPct val="0"/>
              </a:spcAft>
              <a:defRPr sz="2000">
                <a:solidFill>
                  <a:schemeClr val="tx1"/>
                </a:solidFill>
                <a:latin typeface="Ericsson Hilda" charset="0"/>
                <a:ea typeface="Ericsson Hilda" charset="0"/>
                <a:cs typeface="Ericsson Hilda" charset="0"/>
              </a:defRPr>
            </a:lvl9pPr>
          </a:lstStyle>
          <a:p>
            <a:pPr marL="0" marR="0" lvl="0" indent="0" algn="r" defTabSz="923925" rtl="0" eaLnBrk="1" fontAlgn="auto" latinLnBrk="0" hangingPunct="1">
              <a:lnSpc>
                <a:spcPct val="100000"/>
              </a:lnSpc>
              <a:spcBef>
                <a:spcPct val="50000"/>
              </a:spcBef>
              <a:spcAft>
                <a:spcPts val="0"/>
              </a:spcAft>
              <a:buClrTx/>
              <a:buSzTx/>
              <a:buFontTx/>
              <a:buNone/>
              <a:tabLst/>
              <a:defRPr/>
            </a:pPr>
            <a:fld id="{3EC4533F-A825-C848-BEE1-57D4A5C79AA1}" type="datetime1">
              <a:rPr kumimoji="0" lang="en-US" sz="1200" b="0" i="0" u="none" strike="noStrike" kern="0" cap="none" spc="0" normalizeH="0" baseline="0" noProof="0">
                <a:ln>
                  <a:noFill/>
                </a:ln>
                <a:solidFill>
                  <a:prstClr val="black"/>
                </a:solidFill>
                <a:effectLst/>
                <a:uLnTx/>
                <a:uFillTx/>
                <a:latin typeface="Ericsson Hilda" charset="0"/>
                <a:ea typeface="Ericsson Hilda" charset="0"/>
                <a:cs typeface="Ericsson Hilda" charset="0"/>
              </a:rPr>
              <a:pPr marL="0" marR="0" lvl="0" indent="0" algn="r" defTabSz="923925" rtl="0" eaLnBrk="1" fontAlgn="auto" latinLnBrk="0" hangingPunct="1">
                <a:lnSpc>
                  <a:spcPct val="100000"/>
                </a:lnSpc>
                <a:spcBef>
                  <a:spcPct val="50000"/>
                </a:spcBef>
                <a:spcAft>
                  <a:spcPts val="0"/>
                </a:spcAft>
                <a:buClrTx/>
                <a:buSzTx/>
                <a:buFontTx/>
                <a:buNone/>
                <a:tabLst/>
                <a:defRPr/>
              </a:pPr>
              <a:t>9/16/2021</a:t>
            </a:fld>
            <a:r>
              <a:rPr kumimoji="0" lang="en-US" sz="1200" b="0" i="0" u="none" strike="noStrike" kern="0" cap="none" spc="0" normalizeH="0" baseline="0" noProof="0">
                <a:ln>
                  <a:noFill/>
                </a:ln>
                <a:solidFill>
                  <a:prstClr val="black"/>
                </a:solidFill>
                <a:effectLst/>
                <a:uLnTx/>
                <a:uFillTx/>
                <a:latin typeface="Ericsson Hilda" charset="0"/>
                <a:ea typeface="Ericsson Hilda" charset="0"/>
                <a:cs typeface="Ericsson Hilda" charset="0"/>
              </a:rPr>
              <a:t>2011-10-19 </a:t>
            </a:r>
          </a:p>
        </p:txBody>
      </p:sp>
      <p:sp>
        <p:nvSpPr>
          <p:cNvPr id="29701" name="Platshållare för bildnummer 4"/>
          <p:cNvSpPr txBox="1">
            <a:spLocks noGrp="1"/>
          </p:cNvSpPr>
          <p:nvPr/>
        </p:nvSpPr>
        <p:spPr bwMode="auto">
          <a:xfrm>
            <a:off x="3867103" y="10330000"/>
            <a:ext cx="2956233" cy="54501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0986" tIns="45491" rIns="90986" bIns="45491" anchor="b"/>
          <a:lstStyle>
            <a:lvl1pPr defTabSz="923925" eaLnBrk="0" hangingPunct="0">
              <a:defRPr sz="2000">
                <a:solidFill>
                  <a:schemeClr val="tx1"/>
                </a:solidFill>
                <a:latin typeface="Ericsson Hilda" charset="0"/>
                <a:ea typeface="Ericsson Hilda" charset="0"/>
                <a:cs typeface="Ericsson Hilda" charset="0"/>
              </a:defRPr>
            </a:lvl1pPr>
            <a:lvl2pPr marL="742950" indent="-285750" defTabSz="923925" eaLnBrk="0" hangingPunct="0">
              <a:defRPr sz="2000">
                <a:solidFill>
                  <a:schemeClr val="tx1"/>
                </a:solidFill>
                <a:latin typeface="Ericsson Hilda" charset="0"/>
                <a:ea typeface="Ericsson Hilda" charset="0"/>
                <a:cs typeface="Ericsson Hilda" charset="0"/>
              </a:defRPr>
            </a:lvl2pPr>
            <a:lvl3pPr marL="1143000" indent="-228600" defTabSz="923925" eaLnBrk="0" hangingPunct="0">
              <a:defRPr sz="2000">
                <a:solidFill>
                  <a:schemeClr val="tx1"/>
                </a:solidFill>
                <a:latin typeface="Ericsson Hilda" charset="0"/>
                <a:ea typeface="Ericsson Hilda" charset="0"/>
                <a:cs typeface="Ericsson Hilda" charset="0"/>
              </a:defRPr>
            </a:lvl3pPr>
            <a:lvl4pPr marL="1600200" indent="-228600" defTabSz="923925" eaLnBrk="0" hangingPunct="0">
              <a:defRPr sz="2000">
                <a:solidFill>
                  <a:schemeClr val="tx1"/>
                </a:solidFill>
                <a:latin typeface="Ericsson Hilda" charset="0"/>
                <a:ea typeface="Ericsson Hilda" charset="0"/>
                <a:cs typeface="Ericsson Hilda" charset="0"/>
              </a:defRPr>
            </a:lvl4pPr>
            <a:lvl5pPr marL="2057400" indent="-228600" defTabSz="923925" eaLnBrk="0" hangingPunct="0">
              <a:defRPr sz="2000">
                <a:solidFill>
                  <a:schemeClr val="tx1"/>
                </a:solidFill>
                <a:latin typeface="Ericsson Hilda" charset="0"/>
                <a:ea typeface="Ericsson Hilda" charset="0"/>
                <a:cs typeface="Ericsson Hilda" charset="0"/>
              </a:defRPr>
            </a:lvl5pPr>
            <a:lvl6pPr marL="2514600" indent="-228600" defTabSz="923925" eaLnBrk="0" fontAlgn="base" hangingPunct="0">
              <a:spcBef>
                <a:spcPct val="0"/>
              </a:spcBef>
              <a:spcAft>
                <a:spcPct val="0"/>
              </a:spcAft>
              <a:defRPr sz="2000">
                <a:solidFill>
                  <a:schemeClr val="tx1"/>
                </a:solidFill>
                <a:latin typeface="Ericsson Hilda" charset="0"/>
                <a:ea typeface="Ericsson Hilda" charset="0"/>
                <a:cs typeface="Ericsson Hilda" charset="0"/>
              </a:defRPr>
            </a:lvl6pPr>
            <a:lvl7pPr marL="2971800" indent="-228600" defTabSz="923925" eaLnBrk="0" fontAlgn="base" hangingPunct="0">
              <a:spcBef>
                <a:spcPct val="0"/>
              </a:spcBef>
              <a:spcAft>
                <a:spcPct val="0"/>
              </a:spcAft>
              <a:defRPr sz="2000">
                <a:solidFill>
                  <a:schemeClr val="tx1"/>
                </a:solidFill>
                <a:latin typeface="Ericsson Hilda" charset="0"/>
                <a:ea typeface="Ericsson Hilda" charset="0"/>
                <a:cs typeface="Ericsson Hilda" charset="0"/>
              </a:defRPr>
            </a:lvl7pPr>
            <a:lvl8pPr marL="3429000" indent="-228600" defTabSz="923925" eaLnBrk="0" fontAlgn="base" hangingPunct="0">
              <a:spcBef>
                <a:spcPct val="0"/>
              </a:spcBef>
              <a:spcAft>
                <a:spcPct val="0"/>
              </a:spcAft>
              <a:defRPr sz="2000">
                <a:solidFill>
                  <a:schemeClr val="tx1"/>
                </a:solidFill>
                <a:latin typeface="Ericsson Hilda" charset="0"/>
                <a:ea typeface="Ericsson Hilda" charset="0"/>
                <a:cs typeface="Ericsson Hilda" charset="0"/>
              </a:defRPr>
            </a:lvl8pPr>
            <a:lvl9pPr marL="3886200" indent="-228600" defTabSz="923925" eaLnBrk="0" fontAlgn="base" hangingPunct="0">
              <a:spcBef>
                <a:spcPct val="0"/>
              </a:spcBef>
              <a:spcAft>
                <a:spcPct val="0"/>
              </a:spcAft>
              <a:defRPr sz="2000">
                <a:solidFill>
                  <a:schemeClr val="tx1"/>
                </a:solidFill>
                <a:latin typeface="Ericsson Hilda" charset="0"/>
                <a:ea typeface="Ericsson Hilda" charset="0"/>
                <a:cs typeface="Ericsson Hilda" charset="0"/>
              </a:defRPr>
            </a:lvl9pPr>
          </a:lstStyle>
          <a:p>
            <a:pPr marL="0" marR="0" lvl="0" indent="0" algn="r" defTabSz="923925" rtl="0" eaLnBrk="1" fontAlgn="auto" latinLnBrk="0" hangingPunct="1">
              <a:lnSpc>
                <a:spcPct val="100000"/>
              </a:lnSpc>
              <a:spcBef>
                <a:spcPct val="50000"/>
              </a:spcBef>
              <a:spcAft>
                <a:spcPts val="0"/>
              </a:spcAft>
              <a:buClrTx/>
              <a:buSzTx/>
              <a:buFontTx/>
              <a:buNone/>
              <a:tabLst/>
              <a:defRPr/>
            </a:pPr>
            <a:fld id="{754337A0-6559-0C44-92FE-1B952CEEE0FA}" type="slidenum">
              <a:rPr kumimoji="0" lang="en-US" sz="1200" b="0" i="0" u="none" strike="noStrike" kern="0" cap="none" spc="0" normalizeH="0" baseline="0" noProof="0">
                <a:ln>
                  <a:noFill/>
                </a:ln>
                <a:solidFill>
                  <a:prstClr val="black"/>
                </a:solidFill>
                <a:effectLst/>
                <a:uLnTx/>
                <a:uFillTx/>
                <a:latin typeface="Ericsson Hilda" charset="0"/>
                <a:ea typeface="Ericsson Hilda" charset="0"/>
                <a:cs typeface="Ericsson Hilda" charset="0"/>
              </a:rPr>
              <a:pPr marL="0" marR="0" lvl="0" indent="0" algn="r" defTabSz="923925" rtl="0" eaLnBrk="1" fontAlgn="auto" latinLnBrk="0" hangingPunct="1">
                <a:lnSpc>
                  <a:spcPct val="100000"/>
                </a:lnSpc>
                <a:spcBef>
                  <a:spcPct val="50000"/>
                </a:spcBef>
                <a:spcAft>
                  <a:spcPts val="0"/>
                </a:spcAft>
                <a:buClrTx/>
                <a:buSzTx/>
                <a:buFontTx/>
                <a:buNone/>
                <a:tabLst/>
                <a:defRPr/>
              </a:pPr>
              <a:t>8</a:t>
            </a:fld>
            <a:endParaRPr kumimoji="0" lang="en-US" sz="1200" b="0" i="0" u="none" strike="noStrike" kern="0" cap="none" spc="0" normalizeH="0" baseline="0" noProof="0">
              <a:ln>
                <a:noFill/>
              </a:ln>
              <a:solidFill>
                <a:prstClr val="black"/>
              </a:solidFill>
              <a:effectLst/>
              <a:uLnTx/>
              <a:uFillTx/>
              <a:latin typeface="Ericsson Hilda" charset="0"/>
              <a:ea typeface="Ericsson Hilda" charset="0"/>
              <a:cs typeface="Ericsson Hilda" charset="0"/>
            </a:endParaRPr>
          </a:p>
        </p:txBody>
      </p:sp>
      <p:sp>
        <p:nvSpPr>
          <p:cNvPr id="29702" name="Platshållare för sidhuvud 5"/>
          <p:cNvSpPr txBox="1">
            <a:spLocks noGrp="1"/>
          </p:cNvSpPr>
          <p:nvPr/>
        </p:nvSpPr>
        <p:spPr bwMode="auto">
          <a:xfrm>
            <a:off x="0" y="0"/>
            <a:ext cx="2956233" cy="54501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0986" tIns="45491" rIns="90986" bIns="45491"/>
          <a:lstStyle>
            <a:lvl1pPr defTabSz="923925" eaLnBrk="0" hangingPunct="0">
              <a:defRPr sz="2000">
                <a:solidFill>
                  <a:schemeClr val="tx1"/>
                </a:solidFill>
                <a:latin typeface="Ericsson Hilda" charset="0"/>
                <a:ea typeface="Ericsson Hilda" charset="0"/>
                <a:cs typeface="Ericsson Hilda" charset="0"/>
              </a:defRPr>
            </a:lvl1pPr>
            <a:lvl2pPr marL="742950" indent="-285750" defTabSz="923925" eaLnBrk="0" hangingPunct="0">
              <a:defRPr sz="2000">
                <a:solidFill>
                  <a:schemeClr val="tx1"/>
                </a:solidFill>
                <a:latin typeface="Ericsson Hilda" charset="0"/>
                <a:ea typeface="Ericsson Hilda" charset="0"/>
                <a:cs typeface="Ericsson Hilda" charset="0"/>
              </a:defRPr>
            </a:lvl2pPr>
            <a:lvl3pPr marL="1143000" indent="-228600" defTabSz="923925" eaLnBrk="0" hangingPunct="0">
              <a:defRPr sz="2000">
                <a:solidFill>
                  <a:schemeClr val="tx1"/>
                </a:solidFill>
                <a:latin typeface="Ericsson Hilda" charset="0"/>
                <a:ea typeface="Ericsson Hilda" charset="0"/>
                <a:cs typeface="Ericsson Hilda" charset="0"/>
              </a:defRPr>
            </a:lvl3pPr>
            <a:lvl4pPr marL="1600200" indent="-228600" defTabSz="923925" eaLnBrk="0" hangingPunct="0">
              <a:defRPr sz="2000">
                <a:solidFill>
                  <a:schemeClr val="tx1"/>
                </a:solidFill>
                <a:latin typeface="Ericsson Hilda" charset="0"/>
                <a:ea typeface="Ericsson Hilda" charset="0"/>
                <a:cs typeface="Ericsson Hilda" charset="0"/>
              </a:defRPr>
            </a:lvl4pPr>
            <a:lvl5pPr marL="2057400" indent="-228600" defTabSz="923925" eaLnBrk="0" hangingPunct="0">
              <a:defRPr sz="2000">
                <a:solidFill>
                  <a:schemeClr val="tx1"/>
                </a:solidFill>
                <a:latin typeface="Ericsson Hilda" charset="0"/>
                <a:ea typeface="Ericsson Hilda" charset="0"/>
                <a:cs typeface="Ericsson Hilda" charset="0"/>
              </a:defRPr>
            </a:lvl5pPr>
            <a:lvl6pPr marL="2514600" indent="-228600" defTabSz="923925" eaLnBrk="0" fontAlgn="base" hangingPunct="0">
              <a:spcBef>
                <a:spcPct val="0"/>
              </a:spcBef>
              <a:spcAft>
                <a:spcPct val="0"/>
              </a:spcAft>
              <a:defRPr sz="2000">
                <a:solidFill>
                  <a:schemeClr val="tx1"/>
                </a:solidFill>
                <a:latin typeface="Ericsson Hilda" charset="0"/>
                <a:ea typeface="Ericsson Hilda" charset="0"/>
                <a:cs typeface="Ericsson Hilda" charset="0"/>
              </a:defRPr>
            </a:lvl6pPr>
            <a:lvl7pPr marL="2971800" indent="-228600" defTabSz="923925" eaLnBrk="0" fontAlgn="base" hangingPunct="0">
              <a:spcBef>
                <a:spcPct val="0"/>
              </a:spcBef>
              <a:spcAft>
                <a:spcPct val="0"/>
              </a:spcAft>
              <a:defRPr sz="2000">
                <a:solidFill>
                  <a:schemeClr val="tx1"/>
                </a:solidFill>
                <a:latin typeface="Ericsson Hilda" charset="0"/>
                <a:ea typeface="Ericsson Hilda" charset="0"/>
                <a:cs typeface="Ericsson Hilda" charset="0"/>
              </a:defRPr>
            </a:lvl7pPr>
            <a:lvl8pPr marL="3429000" indent="-228600" defTabSz="923925" eaLnBrk="0" fontAlgn="base" hangingPunct="0">
              <a:spcBef>
                <a:spcPct val="0"/>
              </a:spcBef>
              <a:spcAft>
                <a:spcPct val="0"/>
              </a:spcAft>
              <a:defRPr sz="2000">
                <a:solidFill>
                  <a:schemeClr val="tx1"/>
                </a:solidFill>
                <a:latin typeface="Ericsson Hilda" charset="0"/>
                <a:ea typeface="Ericsson Hilda" charset="0"/>
                <a:cs typeface="Ericsson Hilda" charset="0"/>
              </a:defRPr>
            </a:lvl8pPr>
            <a:lvl9pPr marL="3886200" indent="-228600" defTabSz="923925" eaLnBrk="0" fontAlgn="base" hangingPunct="0">
              <a:spcBef>
                <a:spcPct val="0"/>
              </a:spcBef>
              <a:spcAft>
                <a:spcPct val="0"/>
              </a:spcAft>
              <a:defRPr sz="2000">
                <a:solidFill>
                  <a:schemeClr val="tx1"/>
                </a:solidFill>
                <a:latin typeface="Ericsson Hilda" charset="0"/>
                <a:ea typeface="Ericsson Hilda" charset="0"/>
                <a:cs typeface="Ericsson Hilda" charset="0"/>
              </a:defRPr>
            </a:lvl9pPr>
          </a:lstStyle>
          <a:p>
            <a:pPr marL="0" marR="0" lvl="0" indent="0" algn="l" defTabSz="923925" rtl="0" eaLnBrk="1" fontAlgn="auto" latinLnBrk="0" hangingPunct="1">
              <a:lnSpc>
                <a:spcPct val="100000"/>
              </a:lnSpc>
              <a:spcBef>
                <a:spcPct val="50000"/>
              </a:spcBef>
              <a:spcAft>
                <a:spcPts val="0"/>
              </a:spcAft>
              <a:buClrTx/>
              <a:buSzTx/>
              <a:buFontTx/>
              <a:buNone/>
              <a:tabLst/>
              <a:defRPr/>
            </a:pPr>
            <a:r>
              <a:rPr kumimoji="0" lang="en-US" sz="1200" b="0" i="0" u="none" strike="noStrike" kern="0" cap="none" spc="0" normalizeH="0" baseline="0" noProof="0">
                <a:ln>
                  <a:noFill/>
                </a:ln>
                <a:solidFill>
                  <a:prstClr val="black"/>
                </a:solidFill>
                <a:effectLst/>
                <a:uLnTx/>
                <a:uFillTx/>
                <a:latin typeface="Ericsson Hilda" charset="0"/>
                <a:ea typeface="Ericsson Hilda" charset="0"/>
                <a:cs typeface="Ericsson Hilda" charset="0"/>
              </a:rPr>
              <a:t>  </a:t>
            </a:r>
          </a:p>
        </p:txBody>
      </p:sp>
      <p:sp>
        <p:nvSpPr>
          <p:cNvPr id="29703" name="Platshållare för sidfot 6"/>
          <p:cNvSpPr txBox="1">
            <a:spLocks noGrp="1"/>
          </p:cNvSpPr>
          <p:nvPr/>
        </p:nvSpPr>
        <p:spPr bwMode="auto">
          <a:xfrm>
            <a:off x="0" y="10330000"/>
            <a:ext cx="2956233" cy="54501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0986" tIns="45491" rIns="90986" bIns="45491" anchor="b"/>
          <a:lstStyle>
            <a:lvl1pPr defTabSz="923925" eaLnBrk="0" hangingPunct="0">
              <a:defRPr sz="2000">
                <a:solidFill>
                  <a:schemeClr val="tx1"/>
                </a:solidFill>
                <a:latin typeface="Ericsson Hilda" charset="0"/>
                <a:ea typeface="Ericsson Hilda" charset="0"/>
                <a:cs typeface="Ericsson Hilda" charset="0"/>
              </a:defRPr>
            </a:lvl1pPr>
            <a:lvl2pPr marL="742950" indent="-285750" defTabSz="923925" eaLnBrk="0" hangingPunct="0">
              <a:defRPr sz="2000">
                <a:solidFill>
                  <a:schemeClr val="tx1"/>
                </a:solidFill>
                <a:latin typeface="Ericsson Hilda" charset="0"/>
                <a:ea typeface="Ericsson Hilda" charset="0"/>
                <a:cs typeface="Ericsson Hilda" charset="0"/>
              </a:defRPr>
            </a:lvl2pPr>
            <a:lvl3pPr marL="1143000" indent="-228600" defTabSz="923925" eaLnBrk="0" hangingPunct="0">
              <a:defRPr sz="2000">
                <a:solidFill>
                  <a:schemeClr val="tx1"/>
                </a:solidFill>
                <a:latin typeface="Ericsson Hilda" charset="0"/>
                <a:ea typeface="Ericsson Hilda" charset="0"/>
                <a:cs typeface="Ericsson Hilda" charset="0"/>
              </a:defRPr>
            </a:lvl3pPr>
            <a:lvl4pPr marL="1600200" indent="-228600" defTabSz="923925" eaLnBrk="0" hangingPunct="0">
              <a:defRPr sz="2000">
                <a:solidFill>
                  <a:schemeClr val="tx1"/>
                </a:solidFill>
                <a:latin typeface="Ericsson Hilda" charset="0"/>
                <a:ea typeface="Ericsson Hilda" charset="0"/>
                <a:cs typeface="Ericsson Hilda" charset="0"/>
              </a:defRPr>
            </a:lvl4pPr>
            <a:lvl5pPr marL="2057400" indent="-228600" defTabSz="923925" eaLnBrk="0" hangingPunct="0">
              <a:defRPr sz="2000">
                <a:solidFill>
                  <a:schemeClr val="tx1"/>
                </a:solidFill>
                <a:latin typeface="Ericsson Hilda" charset="0"/>
                <a:ea typeface="Ericsson Hilda" charset="0"/>
                <a:cs typeface="Ericsson Hilda" charset="0"/>
              </a:defRPr>
            </a:lvl5pPr>
            <a:lvl6pPr marL="2514600" indent="-228600" defTabSz="923925" eaLnBrk="0" fontAlgn="base" hangingPunct="0">
              <a:spcBef>
                <a:spcPct val="0"/>
              </a:spcBef>
              <a:spcAft>
                <a:spcPct val="0"/>
              </a:spcAft>
              <a:defRPr sz="2000">
                <a:solidFill>
                  <a:schemeClr val="tx1"/>
                </a:solidFill>
                <a:latin typeface="Ericsson Hilda" charset="0"/>
                <a:ea typeface="Ericsson Hilda" charset="0"/>
                <a:cs typeface="Ericsson Hilda" charset="0"/>
              </a:defRPr>
            </a:lvl6pPr>
            <a:lvl7pPr marL="2971800" indent="-228600" defTabSz="923925" eaLnBrk="0" fontAlgn="base" hangingPunct="0">
              <a:spcBef>
                <a:spcPct val="0"/>
              </a:spcBef>
              <a:spcAft>
                <a:spcPct val="0"/>
              </a:spcAft>
              <a:defRPr sz="2000">
                <a:solidFill>
                  <a:schemeClr val="tx1"/>
                </a:solidFill>
                <a:latin typeface="Ericsson Hilda" charset="0"/>
                <a:ea typeface="Ericsson Hilda" charset="0"/>
                <a:cs typeface="Ericsson Hilda" charset="0"/>
              </a:defRPr>
            </a:lvl7pPr>
            <a:lvl8pPr marL="3429000" indent="-228600" defTabSz="923925" eaLnBrk="0" fontAlgn="base" hangingPunct="0">
              <a:spcBef>
                <a:spcPct val="0"/>
              </a:spcBef>
              <a:spcAft>
                <a:spcPct val="0"/>
              </a:spcAft>
              <a:defRPr sz="2000">
                <a:solidFill>
                  <a:schemeClr val="tx1"/>
                </a:solidFill>
                <a:latin typeface="Ericsson Hilda" charset="0"/>
                <a:ea typeface="Ericsson Hilda" charset="0"/>
                <a:cs typeface="Ericsson Hilda" charset="0"/>
              </a:defRPr>
            </a:lvl8pPr>
            <a:lvl9pPr marL="3886200" indent="-228600" defTabSz="923925" eaLnBrk="0" fontAlgn="base" hangingPunct="0">
              <a:spcBef>
                <a:spcPct val="0"/>
              </a:spcBef>
              <a:spcAft>
                <a:spcPct val="0"/>
              </a:spcAft>
              <a:defRPr sz="2000">
                <a:solidFill>
                  <a:schemeClr val="tx1"/>
                </a:solidFill>
                <a:latin typeface="Ericsson Hilda" charset="0"/>
                <a:ea typeface="Ericsson Hilda" charset="0"/>
                <a:cs typeface="Ericsson Hilda" charset="0"/>
              </a:defRPr>
            </a:lvl9pPr>
          </a:lstStyle>
          <a:p>
            <a:pPr marL="0" marR="0" lvl="0" indent="0" algn="l" defTabSz="923925" rtl="0" eaLnBrk="1" fontAlgn="auto" latinLnBrk="0" hangingPunct="1">
              <a:lnSpc>
                <a:spcPct val="100000"/>
              </a:lnSpc>
              <a:spcBef>
                <a:spcPct val="50000"/>
              </a:spcBef>
              <a:spcAft>
                <a:spcPts val="0"/>
              </a:spcAft>
              <a:buClrTx/>
              <a:buSzTx/>
              <a:buFontTx/>
              <a:buNone/>
              <a:tabLst/>
              <a:defRPr/>
            </a:pPr>
            <a:r>
              <a:rPr kumimoji="0" lang="en-US" sz="1200" b="0" i="0" u="none" strike="noStrike" kern="0" cap="none" spc="0" normalizeH="0" baseline="0" noProof="0">
                <a:ln>
                  <a:noFill/>
                </a:ln>
                <a:solidFill>
                  <a:prstClr val="black"/>
                </a:solidFill>
                <a:effectLst/>
                <a:uLnTx/>
                <a:uFillTx/>
                <a:latin typeface="Ericsson Hilda" charset="0"/>
                <a:ea typeface="Ericsson Hilda" charset="0"/>
                <a:cs typeface="Ericsson Hilda" charset="0"/>
              </a:rPr>
              <a:t>  </a:t>
            </a:r>
          </a:p>
        </p:txBody>
      </p:sp>
      <p:sp>
        <p:nvSpPr>
          <p:cNvPr id="41992" name="Slide Number Placeholder 1"/>
          <p:cNvSpPr>
            <a:spLocks noGrp="1"/>
          </p:cNvSpPr>
          <p:nvPr>
            <p:ph type="sldNum" sz="quarter" idx="5"/>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400">
                <a:solidFill>
                  <a:schemeClr val="tx1"/>
                </a:solidFill>
                <a:latin typeface="Ericsson Hilda" charset="0"/>
                <a:ea typeface="Ericsson Hilda" charset="0"/>
                <a:cs typeface="Ericsson Hilda" charset="0"/>
              </a:defRPr>
            </a:lvl1pPr>
            <a:lvl2pPr marL="517033" indent="-198858" eaLnBrk="0" hangingPunct="0">
              <a:defRPr sz="1400">
                <a:solidFill>
                  <a:schemeClr val="tx1"/>
                </a:solidFill>
                <a:latin typeface="Ericsson Hilda" charset="0"/>
                <a:ea typeface="Ericsson Hilda" charset="0"/>
                <a:cs typeface="Ericsson Hilda" charset="0"/>
              </a:defRPr>
            </a:lvl2pPr>
            <a:lvl3pPr marL="795436" indent="-159087" eaLnBrk="0" hangingPunct="0">
              <a:defRPr sz="1400">
                <a:solidFill>
                  <a:schemeClr val="tx1"/>
                </a:solidFill>
                <a:latin typeface="Ericsson Hilda" charset="0"/>
                <a:ea typeface="Ericsson Hilda" charset="0"/>
                <a:cs typeface="Ericsson Hilda" charset="0"/>
              </a:defRPr>
            </a:lvl3pPr>
            <a:lvl4pPr marL="1113611" indent="-159087" eaLnBrk="0" hangingPunct="0">
              <a:defRPr sz="1400">
                <a:solidFill>
                  <a:schemeClr val="tx1"/>
                </a:solidFill>
                <a:latin typeface="Ericsson Hilda" charset="0"/>
                <a:ea typeface="Ericsson Hilda" charset="0"/>
                <a:cs typeface="Ericsson Hilda" charset="0"/>
              </a:defRPr>
            </a:lvl4pPr>
            <a:lvl5pPr marL="1431784" indent="-159087" eaLnBrk="0" hangingPunct="0">
              <a:defRPr sz="1400">
                <a:solidFill>
                  <a:schemeClr val="tx1"/>
                </a:solidFill>
                <a:latin typeface="Ericsson Hilda" charset="0"/>
                <a:ea typeface="Ericsson Hilda" charset="0"/>
                <a:cs typeface="Ericsson Hilda" charset="0"/>
              </a:defRPr>
            </a:lvl5pPr>
            <a:lvl6pPr marL="1749957" indent="-159087" eaLnBrk="0" fontAlgn="base" hangingPunct="0">
              <a:spcBef>
                <a:spcPct val="0"/>
              </a:spcBef>
              <a:spcAft>
                <a:spcPct val="0"/>
              </a:spcAft>
              <a:defRPr sz="1400">
                <a:solidFill>
                  <a:schemeClr val="tx1"/>
                </a:solidFill>
                <a:latin typeface="Ericsson Hilda" charset="0"/>
                <a:ea typeface="Ericsson Hilda" charset="0"/>
                <a:cs typeface="Ericsson Hilda" charset="0"/>
              </a:defRPr>
            </a:lvl6pPr>
            <a:lvl7pPr marL="2068133" indent="-159087" eaLnBrk="0" fontAlgn="base" hangingPunct="0">
              <a:spcBef>
                <a:spcPct val="0"/>
              </a:spcBef>
              <a:spcAft>
                <a:spcPct val="0"/>
              </a:spcAft>
              <a:defRPr sz="1400">
                <a:solidFill>
                  <a:schemeClr val="tx1"/>
                </a:solidFill>
                <a:latin typeface="Ericsson Hilda" charset="0"/>
                <a:ea typeface="Ericsson Hilda" charset="0"/>
                <a:cs typeface="Ericsson Hilda" charset="0"/>
              </a:defRPr>
            </a:lvl7pPr>
            <a:lvl8pPr marL="2386306" indent="-159087" eaLnBrk="0" fontAlgn="base" hangingPunct="0">
              <a:spcBef>
                <a:spcPct val="0"/>
              </a:spcBef>
              <a:spcAft>
                <a:spcPct val="0"/>
              </a:spcAft>
              <a:defRPr sz="1400">
                <a:solidFill>
                  <a:schemeClr val="tx1"/>
                </a:solidFill>
                <a:latin typeface="Ericsson Hilda" charset="0"/>
                <a:ea typeface="Ericsson Hilda" charset="0"/>
                <a:cs typeface="Ericsson Hilda" charset="0"/>
              </a:defRPr>
            </a:lvl8pPr>
            <a:lvl9pPr marL="2704482" indent="-159087" eaLnBrk="0" fontAlgn="base" hangingPunct="0">
              <a:spcBef>
                <a:spcPct val="0"/>
              </a:spcBef>
              <a:spcAft>
                <a:spcPct val="0"/>
              </a:spcAft>
              <a:defRPr sz="1400">
                <a:solidFill>
                  <a:schemeClr val="tx1"/>
                </a:solidFill>
                <a:latin typeface="Ericsson Hilda" charset="0"/>
                <a:ea typeface="Ericsson Hilda" charset="0"/>
                <a:cs typeface="Ericsson Hilda" charset="0"/>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A1429A9-F962-4183-9723-030EFFAFAC02}" type="slidenum">
              <a:rPr kumimoji="0" lang="en-US" sz="1200" b="0" i="0" u="none" strike="noStrike" kern="0" cap="none" spc="0" normalizeH="0" baseline="0" noProof="0" smtClean="0">
                <a:ln>
                  <a:noFill/>
                </a:ln>
                <a:solidFill>
                  <a:prstClr val="black"/>
                </a:solidFill>
                <a:effectLst/>
                <a:uLnTx/>
                <a:uFillTx/>
                <a:latin typeface="Ericsson Hilda" charset="0"/>
                <a:ea typeface="Ericsson Hilda" charset="0"/>
                <a:cs typeface="Ericsson Hilda" charset="0"/>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0" cap="none" spc="0" normalizeH="0" baseline="0" noProof="0">
              <a:ln>
                <a:noFill/>
              </a:ln>
              <a:solidFill>
                <a:prstClr val="black"/>
              </a:solidFill>
              <a:effectLst/>
              <a:uLnTx/>
              <a:uFillTx/>
              <a:latin typeface="Ericsson Hilda" charset="0"/>
              <a:ea typeface="Ericsson Hilda" charset="0"/>
              <a:cs typeface="Ericsson Hilda" charset="0"/>
            </a:endParaRPr>
          </a:p>
        </p:txBody>
      </p:sp>
      <p:sp>
        <p:nvSpPr>
          <p:cNvPr id="3" name="Header Placeholder 2"/>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black"/>
                </a:solidFill>
                <a:effectLst/>
                <a:uLnTx/>
                <a:uFillTx/>
                <a:latin typeface="Ericsson Hilda Light" panose="00000400000000000000" pitchFamily="2" charset="0"/>
                <a:ea typeface="+mn-ea"/>
                <a:cs typeface="+mn-cs"/>
              </a:rPr>
              <a:t>5G contracts and live networks </a:t>
            </a:r>
          </a:p>
        </p:txBody>
      </p:sp>
      <p:sp>
        <p:nvSpPr>
          <p:cNvPr id="4" name="Footer Placeholder 3"/>
          <p:cNvSpPr>
            <a:spLocks noGrp="1"/>
          </p:cNvSpPr>
          <p:nvPr>
            <p:ph type="ftr" sz="quarter" idx="4"/>
          </p:nvPr>
        </p:nvSpPr>
        <p:spPr/>
        <p:txBody>
          <a:bodyPr/>
          <a:lstStyle>
            <a:lvl1pPr eaLnBrk="0" hangingPunct="0">
              <a:defRPr sz="1400">
                <a:solidFill>
                  <a:schemeClr val="tx1"/>
                </a:solidFill>
                <a:latin typeface="Ericsson Hilda" charset="0"/>
                <a:ea typeface="Ericsson Hilda" charset="0"/>
                <a:cs typeface="Ericsson Hilda" charset="0"/>
              </a:defRPr>
            </a:lvl1pPr>
            <a:lvl2pPr marL="517033" indent="-198858" eaLnBrk="0" hangingPunct="0">
              <a:defRPr sz="1400">
                <a:solidFill>
                  <a:schemeClr val="tx1"/>
                </a:solidFill>
                <a:latin typeface="Ericsson Hilda" charset="0"/>
                <a:ea typeface="Ericsson Hilda" charset="0"/>
                <a:cs typeface="Ericsson Hilda" charset="0"/>
              </a:defRPr>
            </a:lvl2pPr>
            <a:lvl3pPr marL="795436" indent="-159087" eaLnBrk="0" hangingPunct="0">
              <a:defRPr sz="1400">
                <a:solidFill>
                  <a:schemeClr val="tx1"/>
                </a:solidFill>
                <a:latin typeface="Ericsson Hilda" charset="0"/>
                <a:ea typeface="Ericsson Hilda" charset="0"/>
                <a:cs typeface="Ericsson Hilda" charset="0"/>
              </a:defRPr>
            </a:lvl3pPr>
            <a:lvl4pPr marL="1113611" indent="-159087" eaLnBrk="0" hangingPunct="0">
              <a:defRPr sz="1400">
                <a:solidFill>
                  <a:schemeClr val="tx1"/>
                </a:solidFill>
                <a:latin typeface="Ericsson Hilda" charset="0"/>
                <a:ea typeface="Ericsson Hilda" charset="0"/>
                <a:cs typeface="Ericsson Hilda" charset="0"/>
              </a:defRPr>
            </a:lvl4pPr>
            <a:lvl5pPr marL="1431784" indent="-159087" eaLnBrk="0" hangingPunct="0">
              <a:defRPr sz="1400">
                <a:solidFill>
                  <a:schemeClr val="tx1"/>
                </a:solidFill>
                <a:latin typeface="Ericsson Hilda" charset="0"/>
                <a:ea typeface="Ericsson Hilda" charset="0"/>
                <a:cs typeface="Ericsson Hilda" charset="0"/>
              </a:defRPr>
            </a:lvl5pPr>
            <a:lvl6pPr marL="1749957" indent="-159087" eaLnBrk="0" fontAlgn="base" hangingPunct="0">
              <a:spcBef>
                <a:spcPct val="0"/>
              </a:spcBef>
              <a:spcAft>
                <a:spcPct val="0"/>
              </a:spcAft>
              <a:defRPr sz="1400">
                <a:solidFill>
                  <a:schemeClr val="tx1"/>
                </a:solidFill>
                <a:latin typeface="Ericsson Hilda" charset="0"/>
                <a:ea typeface="Ericsson Hilda" charset="0"/>
                <a:cs typeface="Ericsson Hilda" charset="0"/>
              </a:defRPr>
            </a:lvl6pPr>
            <a:lvl7pPr marL="2068133" indent="-159087" eaLnBrk="0" fontAlgn="base" hangingPunct="0">
              <a:spcBef>
                <a:spcPct val="0"/>
              </a:spcBef>
              <a:spcAft>
                <a:spcPct val="0"/>
              </a:spcAft>
              <a:defRPr sz="1400">
                <a:solidFill>
                  <a:schemeClr val="tx1"/>
                </a:solidFill>
                <a:latin typeface="Ericsson Hilda" charset="0"/>
                <a:ea typeface="Ericsson Hilda" charset="0"/>
                <a:cs typeface="Ericsson Hilda" charset="0"/>
              </a:defRPr>
            </a:lvl7pPr>
            <a:lvl8pPr marL="2386306" indent="-159087" eaLnBrk="0" fontAlgn="base" hangingPunct="0">
              <a:spcBef>
                <a:spcPct val="0"/>
              </a:spcBef>
              <a:spcAft>
                <a:spcPct val="0"/>
              </a:spcAft>
              <a:defRPr sz="1400">
                <a:solidFill>
                  <a:schemeClr val="tx1"/>
                </a:solidFill>
                <a:latin typeface="Ericsson Hilda" charset="0"/>
                <a:ea typeface="Ericsson Hilda" charset="0"/>
                <a:cs typeface="Ericsson Hilda" charset="0"/>
              </a:defRPr>
            </a:lvl8pPr>
            <a:lvl9pPr marL="2704482" indent="-159087" eaLnBrk="0" fontAlgn="base" hangingPunct="0">
              <a:spcBef>
                <a:spcPct val="0"/>
              </a:spcBef>
              <a:spcAft>
                <a:spcPct val="0"/>
              </a:spcAft>
              <a:defRPr sz="1400">
                <a:solidFill>
                  <a:schemeClr val="tx1"/>
                </a:solidFill>
                <a:latin typeface="Ericsson Hilda" charset="0"/>
                <a:ea typeface="Ericsson Hilda" charset="0"/>
                <a:cs typeface="Ericsson Hilda"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prstClr val="black"/>
                </a:solidFill>
                <a:effectLst/>
                <a:uLnTx/>
                <a:uFillTx/>
                <a:latin typeface="Ericsson Hilda" charset="0"/>
                <a:ea typeface="Ericsson Hilda" charset="0"/>
                <a:cs typeface="Ericsson Hilda" charset="0"/>
              </a:rPr>
              <a:t>© Ericsson AB 2018 </a:t>
            </a:r>
          </a:p>
        </p:txBody>
      </p:sp>
      <p:sp>
        <p:nvSpPr>
          <p:cNvPr id="5" name="Date Placeholder 4"/>
          <p:cNvSpPr>
            <a:spLocks noGrp="1"/>
          </p:cNvSpPr>
          <p:nvPr>
            <p:ph type="dt" sz="quarter"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black"/>
                </a:solidFill>
                <a:effectLst/>
                <a:uLnTx/>
                <a:uFillTx/>
                <a:latin typeface="Ericsson Hilda Light" panose="00000400000000000000" pitchFamily="2" charset="0"/>
                <a:ea typeface="+mn-ea"/>
                <a:cs typeface="+mn-cs"/>
              </a:rPr>
              <a:t>2019-07-16 </a:t>
            </a:r>
          </a:p>
        </p:txBody>
      </p:sp>
    </p:spTree>
    <p:extLst>
      <p:ext uri="{BB962C8B-B14F-4D97-AF65-F5344CB8AC3E}">
        <p14:creationId xmlns:p14="http://schemas.microsoft.com/office/powerpoint/2010/main" xmlns="" val="8808238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sv-SE"/>
          </a:p>
        </p:txBody>
      </p:sp>
      <p:sp>
        <p:nvSpPr>
          <p:cNvPr id="4" name="Header Placeholder 3"/>
          <p:cNvSpPr>
            <a:spLocks noGrp="1"/>
          </p:cNvSpPr>
          <p:nvPr>
            <p:ph type="hdr" sz="quarter"/>
          </p:nvPr>
        </p:nvSpPr>
        <p:spPr/>
        <p:txBody>
          <a:bodyPr/>
          <a:lstStyle/>
          <a:p>
            <a:r>
              <a:rPr lang="en-US"/>
              <a:t>Test document 2 </a:t>
            </a:r>
          </a:p>
        </p:txBody>
      </p:sp>
      <p:sp>
        <p:nvSpPr>
          <p:cNvPr id="5" name="Date Placeholder 4"/>
          <p:cNvSpPr>
            <a:spLocks noGrp="1"/>
          </p:cNvSpPr>
          <p:nvPr>
            <p:ph type="dt" idx="1"/>
          </p:nvPr>
        </p:nvSpPr>
        <p:spPr/>
        <p:txBody>
          <a:bodyPr/>
          <a:lstStyle/>
          <a:p>
            <a:r>
              <a:rPr lang="en-US"/>
              <a:t> </a:t>
            </a:r>
          </a:p>
        </p:txBody>
      </p:sp>
      <p:sp>
        <p:nvSpPr>
          <p:cNvPr id="6" name="Footer Placeholder 5"/>
          <p:cNvSpPr>
            <a:spLocks noGrp="1"/>
          </p:cNvSpPr>
          <p:nvPr>
            <p:ph type="ftr" sz="quarter" idx="4"/>
          </p:nvPr>
        </p:nvSpPr>
        <p:spPr/>
        <p:txBody>
          <a:bodyPr/>
          <a:lstStyle/>
          <a:p>
            <a:r>
              <a:rPr lang="en-US"/>
              <a:t>1551-192072 Uen, Rev PA1 </a:t>
            </a:r>
          </a:p>
        </p:txBody>
      </p:sp>
      <p:sp>
        <p:nvSpPr>
          <p:cNvPr id="7" name="Slide Number Placeholder 6"/>
          <p:cNvSpPr>
            <a:spLocks noGrp="1"/>
          </p:cNvSpPr>
          <p:nvPr>
            <p:ph type="sldNum" sz="quarter" idx="5"/>
          </p:nvPr>
        </p:nvSpPr>
        <p:spPr/>
        <p:txBody>
          <a:bodyPr/>
          <a:lstStyle/>
          <a:p>
            <a:fld id="{F949BC75-2359-4F98-918A-7033C92AD487}" type="slidenum">
              <a:rPr lang="en-US" smtClean="0"/>
              <a:pPr/>
              <a:t>9</a:t>
            </a:fld>
            <a:endParaRPr lang="en-US"/>
          </a:p>
        </p:txBody>
      </p:sp>
    </p:spTree>
    <p:extLst>
      <p:ext uri="{BB962C8B-B14F-4D97-AF65-F5344CB8AC3E}">
        <p14:creationId xmlns:p14="http://schemas.microsoft.com/office/powerpoint/2010/main" xmlns="" val="42219436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Header Placeholder 3"/>
          <p:cNvSpPr>
            <a:spLocks noGrp="1"/>
          </p:cNvSpPr>
          <p:nvPr>
            <p:ph type="hdr" sz="quarter" idx="10"/>
          </p:nvPr>
        </p:nvSpPr>
        <p:spPr/>
        <p:txBody>
          <a:bodyPr/>
          <a:lstStyle/>
          <a:p>
            <a:endParaRPr lang="en-GB"/>
          </a:p>
        </p:txBody>
      </p:sp>
      <p:sp>
        <p:nvSpPr>
          <p:cNvPr id="5" name="Date Placeholder 4"/>
          <p:cNvSpPr>
            <a:spLocks noGrp="1"/>
          </p:cNvSpPr>
          <p:nvPr>
            <p:ph type="dt" idx="11"/>
          </p:nvPr>
        </p:nvSpPr>
        <p:spPr/>
        <p:txBody>
          <a:bodyPr/>
          <a:lstStyle/>
          <a:p>
            <a:r>
              <a:rPr lang="en-GB"/>
              <a:t> </a:t>
            </a:r>
          </a:p>
        </p:txBody>
      </p:sp>
      <p:sp>
        <p:nvSpPr>
          <p:cNvPr id="6" name="Footer Placeholder 5"/>
          <p:cNvSpPr>
            <a:spLocks noGrp="1"/>
          </p:cNvSpPr>
          <p:nvPr>
            <p:ph type="ftr" sz="quarter" idx="12"/>
          </p:nvPr>
        </p:nvSpPr>
        <p:spPr/>
        <p:txBody>
          <a:bodyPr/>
          <a:lstStyle/>
          <a:p>
            <a:endParaRPr lang="en-GB"/>
          </a:p>
        </p:txBody>
      </p:sp>
      <p:sp>
        <p:nvSpPr>
          <p:cNvPr id="7" name="Slide Number Placeholder 6"/>
          <p:cNvSpPr>
            <a:spLocks noGrp="1"/>
          </p:cNvSpPr>
          <p:nvPr>
            <p:ph type="sldNum" sz="quarter" idx="13"/>
          </p:nvPr>
        </p:nvSpPr>
        <p:spPr/>
        <p:txBody>
          <a:bodyPr/>
          <a:lstStyle/>
          <a:p>
            <a:fld id="{1A9966BF-A434-4BC2-9969-A0AE8B068B9B}" type="slidenum">
              <a:rPr lang="en-GB" smtClean="0"/>
              <a:pPr/>
              <a:t>10</a:t>
            </a:fld>
            <a:endParaRPr lang="en-GB"/>
          </a:p>
        </p:txBody>
      </p:sp>
    </p:spTree>
    <p:extLst>
      <p:ext uri="{BB962C8B-B14F-4D97-AF65-F5344CB8AC3E}">
        <p14:creationId xmlns:p14="http://schemas.microsoft.com/office/powerpoint/2010/main" xmlns="" val="27998229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age">
    <p:spTree>
      <p:nvGrpSpPr>
        <p:cNvPr id="1" name=""/>
        <p:cNvGrpSpPr/>
        <p:nvPr/>
      </p:nvGrpSpPr>
      <p:grpSpPr>
        <a:xfrm>
          <a:off x="0" y="0"/>
          <a:ext cx="0" cy="0"/>
          <a:chOff x="0" y="0"/>
          <a:chExt cx="0" cy="0"/>
        </a:xfrm>
      </p:grpSpPr>
      <p:sp>
        <p:nvSpPr>
          <p:cNvPr id="11" name="Content Placeholder 2">
            <a:extLst>
              <a:ext uri="{FF2B5EF4-FFF2-40B4-BE49-F238E27FC236}">
                <a16:creationId xmlns:a16="http://schemas.microsoft.com/office/drawing/2014/main" xmlns="" id="{36D1288D-6C72-4971-B895-27E90722A109}"/>
              </a:ext>
            </a:extLst>
          </p:cNvPr>
          <p:cNvSpPr>
            <a:spLocks noGrp="1"/>
          </p:cNvSpPr>
          <p:nvPr>
            <p:ph sz="quarter" idx="13" hasCustomPrompt="1"/>
          </p:nvPr>
        </p:nvSpPr>
        <p:spPr>
          <a:xfrm>
            <a:off x="0" y="0"/>
            <a:ext cx="12192000" cy="6858000"/>
          </a:xfrm>
          <a:prstGeom prst="rect">
            <a:avLst/>
          </a:prstGeom>
        </p:spPr>
        <p:txBody>
          <a:bodyPr/>
          <a:lstStyle>
            <a:lvl1pPr marL="0" indent="0">
              <a:buNone/>
              <a:defRPr/>
            </a:lvl1pPr>
            <a:lvl2pPr>
              <a:defRPr/>
            </a:lvl2pPr>
            <a:lvl3pPr>
              <a:defRPr/>
            </a:lvl3pPr>
            <a:lvl4pPr>
              <a:defRPr/>
            </a:lvl4pPr>
            <a:lvl5pPr>
              <a:defRPr/>
            </a:lvl5pPr>
          </a:lstStyle>
          <a:p>
            <a:pPr lvl="0"/>
            <a:r>
              <a:rPr lang="en-US" dirty="0"/>
              <a:t> </a:t>
            </a:r>
            <a:endParaRPr lang="en-US"/>
          </a:p>
        </p:txBody>
      </p:sp>
      <p:sp>
        <p:nvSpPr>
          <p:cNvPr id="22531" name="Title_TM"/>
          <p:cNvSpPr>
            <a:spLocks noGrp="1" noChangeArrowheads="1"/>
          </p:cNvSpPr>
          <p:nvPr>
            <p:ph type="ctrTitle" hasCustomPrompt="1"/>
          </p:nvPr>
        </p:nvSpPr>
        <p:spPr>
          <a:xfrm>
            <a:off x="479425" y="476250"/>
            <a:ext cx="8353426" cy="3457576"/>
          </a:xfrm>
        </p:spPr>
        <p:txBody>
          <a:bodyPr/>
          <a:lstStyle>
            <a:lvl1pPr>
              <a:lnSpc>
                <a:spcPct val="85000"/>
              </a:lnSpc>
              <a:defRPr sz="8000" b="0" kern="1400" spc="-160" baseline="0">
                <a:latin typeface="+mj-lt"/>
              </a:defRPr>
            </a:lvl1pPr>
          </a:lstStyle>
          <a:p>
            <a:r>
              <a:rPr lang="en-US" dirty="0"/>
              <a:t>Title page,   Ericsson Hilda Light 80pt, max 3-lines</a:t>
            </a:r>
            <a:endParaRPr lang="en-US"/>
          </a:p>
        </p:txBody>
      </p:sp>
      <p:sp>
        <p:nvSpPr>
          <p:cNvPr id="22530" name="SubTitle_TM"/>
          <p:cNvSpPr>
            <a:spLocks noGrp="1" noChangeArrowheads="1"/>
          </p:cNvSpPr>
          <p:nvPr>
            <p:ph type="subTitle" idx="1" hasCustomPrompt="1"/>
          </p:nvPr>
        </p:nvSpPr>
        <p:spPr>
          <a:xfrm>
            <a:off x="479425" y="4149725"/>
            <a:ext cx="5472114" cy="2087563"/>
          </a:xfrm>
          <a:prstGeom prst="rect">
            <a:avLst/>
          </a:prstGeom>
        </p:spPr>
        <p:txBody>
          <a:bodyPr lIns="72000" anchor="t"/>
          <a:lstStyle>
            <a:lvl1pPr marL="0" indent="0">
              <a:lnSpc>
                <a:spcPct val="100000"/>
              </a:lnSpc>
              <a:spcBef>
                <a:spcPts val="0"/>
              </a:spcBef>
              <a:buFont typeface="Ericsson Hilda Light" charset="0"/>
              <a:buNone/>
              <a:defRPr sz="2000" baseline="0">
                <a:solidFill>
                  <a:schemeClr val="tx1"/>
                </a:solidFill>
                <a:latin typeface="+mn-lt"/>
              </a:defRPr>
            </a:lvl1pPr>
          </a:lstStyle>
          <a:p>
            <a:r>
              <a:rPr lang="en-US" dirty="0"/>
              <a:t>Presentation description/subtitle</a:t>
            </a:r>
            <a:r>
              <a:rPr lang="en-GB" dirty="0"/>
              <a:t/>
            </a:r>
            <a:br>
              <a:rPr lang="en-GB" dirty="0"/>
            </a:br>
            <a:r>
              <a:rPr lang="en-US" dirty="0"/>
              <a:t>Ericsson Hilda 20pt</a:t>
            </a:r>
            <a:endParaRPr lang="en-US"/>
          </a:p>
        </p:txBody>
      </p:sp>
      <p:sp>
        <p:nvSpPr>
          <p:cNvPr id="3" name="Content Placeholder 2"/>
          <p:cNvSpPr>
            <a:spLocks noGrp="1"/>
          </p:cNvSpPr>
          <p:nvPr>
            <p:ph sz="quarter" idx="10" hasCustomPrompt="1"/>
          </p:nvPr>
        </p:nvSpPr>
        <p:spPr>
          <a:xfrm>
            <a:off x="6240463" y="6264000"/>
            <a:ext cx="1910479" cy="262800"/>
          </a:xfrm>
          <a:prstGeom prst="rect">
            <a:avLst/>
          </a:prstGeom>
        </p:spPr>
        <p:txBody>
          <a:bodyPr wrap="none" tIns="0" bIns="0" anchor="ctr" anchorCtr="0"/>
          <a:lstStyle>
            <a:lvl1pPr marL="0" indent="0" algn="r">
              <a:buNone/>
              <a:defRPr sz="1200">
                <a:latin typeface="+mn-lt"/>
              </a:defRPr>
            </a:lvl1pPr>
          </a:lstStyle>
          <a:p>
            <a:r>
              <a:rPr lang="en-US" dirty="0"/>
              <a:t>Speaker name</a:t>
            </a:r>
            <a:endParaRPr lang="en-US"/>
          </a:p>
        </p:txBody>
      </p:sp>
      <p:sp>
        <p:nvSpPr>
          <p:cNvPr id="12" name="Content Placeholder 11"/>
          <p:cNvSpPr>
            <a:spLocks noGrp="1"/>
          </p:cNvSpPr>
          <p:nvPr>
            <p:ph sz="quarter" idx="11" hasCustomPrompt="1"/>
          </p:nvPr>
        </p:nvSpPr>
        <p:spPr>
          <a:xfrm>
            <a:off x="8229600" y="6264000"/>
            <a:ext cx="2515041" cy="262800"/>
          </a:xfrm>
          <a:prstGeom prst="rect">
            <a:avLst/>
          </a:prstGeom>
          <a:noFill/>
          <a:ln w="9525">
            <a:noFill/>
            <a:miter lim="800000"/>
            <a:headEnd/>
            <a:tailEnd/>
          </a:ln>
        </p:spPr>
        <p:txBody>
          <a:bodyPr tIns="0" rIns="0" bIns="0" anchor="ctr" anchorCtr="0"/>
          <a:lstStyle>
            <a:lvl1pPr marL="0" indent="0" algn="ctr">
              <a:buNone/>
              <a:defRPr lang="en-US" sz="1200" dirty="0">
                <a:latin typeface="+mn-lt"/>
              </a:defRPr>
            </a:lvl1pPr>
          </a:lstStyle>
          <a:p>
            <a:r>
              <a:rPr lang="en-US" dirty="0"/>
              <a:t>Organization</a:t>
            </a:r>
            <a:endParaRPr lang="en-US"/>
          </a:p>
        </p:txBody>
      </p:sp>
      <p:sp>
        <p:nvSpPr>
          <p:cNvPr id="15" name="Content Placeholder 11"/>
          <p:cNvSpPr>
            <a:spLocks noGrp="1"/>
          </p:cNvSpPr>
          <p:nvPr>
            <p:ph sz="quarter" idx="12" hasCustomPrompt="1"/>
          </p:nvPr>
        </p:nvSpPr>
        <p:spPr>
          <a:xfrm>
            <a:off x="10811951" y="6264000"/>
            <a:ext cx="897503" cy="262800"/>
          </a:xfrm>
          <a:prstGeom prst="rect">
            <a:avLst/>
          </a:prstGeom>
          <a:noFill/>
          <a:ln w="9525">
            <a:noFill/>
            <a:miter lim="800000"/>
            <a:headEnd/>
            <a:tailEnd/>
          </a:ln>
        </p:spPr>
        <p:txBody>
          <a:bodyPr wrap="none" tIns="0" rIns="0" bIns="0" anchor="ctr" anchorCtr="0"/>
          <a:lstStyle>
            <a:lvl1pPr marL="0" indent="0" algn="ctr">
              <a:buNone/>
              <a:defRPr lang="en-US" sz="1200" dirty="0">
                <a:latin typeface="+mn-lt"/>
              </a:defRPr>
            </a:lvl1pPr>
          </a:lstStyle>
          <a:p>
            <a:pPr lvl="0"/>
            <a:r>
              <a:rPr lang="en-US" dirty="0"/>
              <a:t>YYYY-MM-DD</a:t>
            </a:r>
            <a:endParaRPr lang="en-US"/>
          </a:p>
        </p:txBody>
      </p:sp>
      <p:sp>
        <p:nvSpPr>
          <p:cNvPr id="9"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72C1EE1F-EF94-4EBA-A010-8BC3D2F38C39}"/>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81F5A92B-99F8-4015-8324-66C94694D7D4}"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10" name="FirstDividerHider">
            <a:extLst>
              <a:ext uri="{FF2B5EF4-FFF2-40B4-BE49-F238E27FC236}">
                <a16:creationId xmlns:a16="http://schemas.microsoft.com/office/drawing/2014/main" xmlns="" id="{D76AC379-37ED-447F-84CF-99B2FA694549}"/>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1374575616"/>
      </p:ext>
    </p:extLst>
  </p:cSld>
  <p:clrMapOvr>
    <a:masterClrMapping/>
  </p:clrMapOvr>
  <p:hf sldNum="0" hdr="0" ftr="0"/>
  <p:extLst>
    <p:ext uri="{DCECCB84-F9BA-43D5-87BE-67443E8EF086}">
      <p15:sldGuideLst xmlns:p15="http://schemas.microsoft.com/office/powerpoint/2012/main" xmlns=""/>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Statement Page 6">
    <p:spTree>
      <p:nvGrpSpPr>
        <p:cNvPr id="1" name=""/>
        <p:cNvGrpSpPr/>
        <p:nvPr/>
      </p:nvGrpSpPr>
      <p:grpSpPr>
        <a:xfrm>
          <a:off x="0" y="0"/>
          <a:ext cx="0" cy="0"/>
          <a:chOff x="0" y="0"/>
          <a:chExt cx="0" cy="0"/>
        </a:xfrm>
      </p:grpSpPr>
      <p:sp>
        <p:nvSpPr>
          <p:cNvPr id="4" name="Rectangle 3"/>
          <p:cNvSpPr>
            <a:spLocks noChangeArrowheads="1"/>
          </p:cNvSpPr>
          <p:nvPr userDrawn="1"/>
        </p:nvSpPr>
        <p:spPr bwMode="auto">
          <a:xfrm>
            <a:off x="0" y="0"/>
            <a:ext cx="12192000" cy="6858000"/>
          </a:xfrm>
          <a:prstGeom prst="rect">
            <a:avLst/>
          </a:prstGeom>
          <a:solidFill>
            <a:schemeClr val="accent6"/>
          </a:solidFill>
          <a:ln>
            <a:noFill/>
          </a:ln>
        </p:spPr>
        <p:txBody>
          <a:bodyPr wrap="none" lIns="72000" rIns="72000"/>
          <a:lstStyle>
            <a:lvl1pPr eaLnBrk="0" hangingPunct="0">
              <a:spcBef>
                <a:spcPct val="50000"/>
              </a:spcBef>
              <a:defRPr sz="2000">
                <a:solidFill>
                  <a:schemeClr val="tx1"/>
                </a:solidFill>
                <a:latin typeface="Ericsson Hilda Light" pitchFamily="34" charset="0"/>
              </a:defRPr>
            </a:lvl1pPr>
            <a:lvl2pPr marL="742950" indent="-285750" eaLnBrk="0" hangingPunct="0">
              <a:spcBef>
                <a:spcPct val="50000"/>
              </a:spcBef>
              <a:defRPr sz="2000">
                <a:solidFill>
                  <a:schemeClr val="tx1"/>
                </a:solidFill>
                <a:latin typeface="Ericsson Hilda Light" pitchFamily="34" charset="0"/>
              </a:defRPr>
            </a:lvl2pPr>
            <a:lvl3pPr marL="1143000" indent="-228600" eaLnBrk="0" hangingPunct="0">
              <a:spcBef>
                <a:spcPct val="50000"/>
              </a:spcBef>
              <a:defRPr sz="2000">
                <a:solidFill>
                  <a:schemeClr val="tx1"/>
                </a:solidFill>
                <a:latin typeface="Ericsson Hilda Light" pitchFamily="34" charset="0"/>
              </a:defRPr>
            </a:lvl3pPr>
            <a:lvl4pPr marL="1600200" indent="-228600" eaLnBrk="0" hangingPunct="0">
              <a:spcBef>
                <a:spcPct val="50000"/>
              </a:spcBef>
              <a:defRPr sz="2000">
                <a:solidFill>
                  <a:schemeClr val="tx1"/>
                </a:solidFill>
                <a:latin typeface="Ericsson Hilda Light" pitchFamily="34" charset="0"/>
              </a:defRPr>
            </a:lvl4pPr>
            <a:lvl5pPr marL="2057400" indent="-228600" eaLnBrk="0" hangingPunct="0">
              <a:spcBef>
                <a:spcPct val="50000"/>
              </a:spcBef>
              <a:defRPr sz="2000">
                <a:solidFill>
                  <a:schemeClr val="tx1"/>
                </a:solidFill>
                <a:latin typeface="Ericsson Hilda Light" pitchFamily="34" charset="0"/>
              </a:defRPr>
            </a:lvl5pPr>
            <a:lvl6pPr marL="2514600" indent="-228600" eaLnBrk="0" fontAlgn="base" hangingPunct="0">
              <a:spcBef>
                <a:spcPct val="50000"/>
              </a:spcBef>
              <a:spcAft>
                <a:spcPct val="0"/>
              </a:spcAft>
              <a:defRPr sz="2000">
                <a:solidFill>
                  <a:schemeClr val="tx1"/>
                </a:solidFill>
                <a:latin typeface="Ericsson Hilda Light" pitchFamily="34" charset="0"/>
              </a:defRPr>
            </a:lvl6pPr>
            <a:lvl7pPr marL="2971800" indent="-228600" eaLnBrk="0" fontAlgn="base" hangingPunct="0">
              <a:spcBef>
                <a:spcPct val="50000"/>
              </a:spcBef>
              <a:spcAft>
                <a:spcPct val="0"/>
              </a:spcAft>
              <a:defRPr sz="2000">
                <a:solidFill>
                  <a:schemeClr val="tx1"/>
                </a:solidFill>
                <a:latin typeface="Ericsson Hilda Light" pitchFamily="34" charset="0"/>
              </a:defRPr>
            </a:lvl7pPr>
            <a:lvl8pPr marL="3429000" indent="-228600" eaLnBrk="0" fontAlgn="base" hangingPunct="0">
              <a:spcBef>
                <a:spcPct val="50000"/>
              </a:spcBef>
              <a:spcAft>
                <a:spcPct val="0"/>
              </a:spcAft>
              <a:defRPr sz="2000">
                <a:solidFill>
                  <a:schemeClr val="tx1"/>
                </a:solidFill>
                <a:latin typeface="Ericsson Hilda Light" pitchFamily="34" charset="0"/>
              </a:defRPr>
            </a:lvl8pPr>
            <a:lvl9pPr marL="3886200" indent="-228600" eaLnBrk="0" fontAlgn="base" hangingPunct="0">
              <a:spcBef>
                <a:spcPct val="50000"/>
              </a:spcBef>
              <a:spcAft>
                <a:spcPct val="0"/>
              </a:spcAft>
              <a:defRPr sz="2000">
                <a:solidFill>
                  <a:schemeClr val="tx1"/>
                </a:solidFill>
                <a:latin typeface="Ericsson Hilda Light" pitchFamily="34" charset="0"/>
              </a:defRPr>
            </a:lvl9pPr>
          </a:lstStyle>
          <a:p>
            <a:pPr eaLnBrk="1" hangingPunct="1">
              <a:defRPr/>
            </a:pPr>
            <a:endParaRPr lang="en-US" altLang="en-US" dirty="0">
              <a:latin typeface="Ericsson Hilda Light" panose="00000400000000000000" pitchFamily="2" charset="0"/>
            </a:endParaRPr>
          </a:p>
        </p:txBody>
      </p:sp>
      <p:sp>
        <p:nvSpPr>
          <p:cNvPr id="12" name="Title_TM">
            <a:extLst>
              <a:ext uri="{FF2B5EF4-FFF2-40B4-BE49-F238E27FC236}">
                <a16:creationId xmlns:a16="http://schemas.microsoft.com/office/drawing/2014/main" xmlns="" id="{93CB56C1-2916-4C60-8532-A023564D2C57}"/>
              </a:ext>
            </a:extLst>
          </p:cNvPr>
          <p:cNvSpPr>
            <a:spLocks noGrp="1" noChangeArrowheads="1"/>
          </p:cNvSpPr>
          <p:nvPr>
            <p:ph type="ctrTitle" hasCustomPrompt="1"/>
          </p:nvPr>
        </p:nvSpPr>
        <p:spPr>
          <a:xfrm>
            <a:off x="479424" y="476250"/>
            <a:ext cx="8353425" cy="3457575"/>
          </a:xfrm>
          <a:noFill/>
          <a:ln w="9525">
            <a:noFill/>
            <a:miter lim="800000"/>
            <a:headEnd/>
            <a:tailEnd/>
          </a:ln>
        </p:spPr>
        <p:txBody>
          <a:bodyPr/>
          <a:lstStyle>
            <a:lvl1pPr>
              <a:defRPr lang="en-US" sz="6000" b="0" dirty="0">
                <a:solidFill>
                  <a:schemeClr val="bg1"/>
                </a:solidFill>
              </a:defRPr>
            </a:lvl1pPr>
          </a:lstStyle>
          <a:p>
            <a:pPr lvl="0"/>
            <a:r>
              <a:rPr lang="en-US" dirty="0"/>
              <a:t>Chapter/section divider or Statement/fact/quote, </a:t>
            </a:r>
            <a:r>
              <a:rPr lang="en-GB" dirty="0"/>
              <a:t/>
            </a:r>
            <a:br>
              <a:rPr lang="en-GB" dirty="0"/>
            </a:br>
            <a:r>
              <a:rPr lang="en-US" dirty="0"/>
              <a:t>Ericsson Hilda Light 60pt, </a:t>
            </a:r>
            <a:r>
              <a:rPr lang="en-GB" dirty="0"/>
              <a:t/>
            </a:r>
            <a:br>
              <a:rPr lang="en-GB" dirty="0"/>
            </a:br>
            <a:r>
              <a:rPr lang="en-US" dirty="0"/>
              <a:t>Ericsson White, </a:t>
            </a:r>
            <a:r>
              <a:rPr lang="en-GB" dirty="0"/>
              <a:t/>
            </a:r>
            <a:br>
              <a:rPr lang="en-GB" dirty="0"/>
            </a:br>
            <a:r>
              <a:rPr lang="en-US" dirty="0"/>
              <a:t>max 5-lines</a:t>
            </a:r>
            <a:endParaRPr lang="en-US"/>
          </a:p>
        </p:txBody>
      </p:sp>
      <p:sp>
        <p:nvSpPr>
          <p:cNvPr id="13" name="SubTitle_TM">
            <a:extLst>
              <a:ext uri="{FF2B5EF4-FFF2-40B4-BE49-F238E27FC236}">
                <a16:creationId xmlns:a16="http://schemas.microsoft.com/office/drawing/2014/main" xmlns="" id="{61DC6511-5700-4E95-89CA-81484C248C03}"/>
              </a:ext>
            </a:extLst>
          </p:cNvPr>
          <p:cNvSpPr>
            <a:spLocks noGrp="1" noChangeArrowheads="1"/>
          </p:cNvSpPr>
          <p:nvPr>
            <p:ph type="subTitle" idx="1" hasCustomPrompt="1"/>
          </p:nvPr>
        </p:nvSpPr>
        <p:spPr>
          <a:xfrm>
            <a:off x="479425" y="4149725"/>
            <a:ext cx="5472113" cy="2087563"/>
          </a:xfrm>
          <a:prstGeom prst="rect">
            <a:avLst/>
          </a:prstGeom>
        </p:spPr>
        <p:txBody>
          <a:bodyPr rIns="0" anchor="ctr"/>
          <a:lstStyle>
            <a:lvl1pPr marL="0" indent="0">
              <a:lnSpc>
                <a:spcPct val="100000"/>
              </a:lnSpc>
              <a:spcBef>
                <a:spcPts val="0"/>
              </a:spcBef>
              <a:buFont typeface="Ericsson Hilda Light" charset="0"/>
              <a:buNone/>
              <a:defRPr sz="2000" baseline="0">
                <a:solidFill>
                  <a:schemeClr val="bg1"/>
                </a:solidFill>
                <a:latin typeface="+mn-lt"/>
              </a:defRPr>
            </a:lvl1pPr>
          </a:lstStyle>
          <a:p>
            <a:r>
              <a:rPr lang="en-US" dirty="0"/>
              <a:t>Statement/quote source, </a:t>
            </a:r>
            <a:endParaRPr lang="en-US"/>
          </a:p>
          <a:p>
            <a:r>
              <a:rPr lang="en-US" dirty="0"/>
              <a:t>Ericsson White, Ericsson Hilda 20pt</a:t>
            </a:r>
            <a:endParaRPr lang="en-US"/>
          </a:p>
        </p:txBody>
      </p:sp>
      <p:pic>
        <p:nvPicPr>
          <p:cNvPr id="6" name="Graphic 5">
            <a:extLst>
              <a:ext uri="{FF2B5EF4-FFF2-40B4-BE49-F238E27FC236}">
                <a16:creationId xmlns:a16="http://schemas.microsoft.com/office/drawing/2014/main" xmlns="" id="{6096BBFC-712A-429D-9C0A-7743993E7FC1}"/>
              </a:ext>
            </a:extLst>
          </p:cNvPr>
          <p:cNvPicPr>
            <a:picLocks noChangeAspect="1"/>
          </p:cNvPicPr>
          <p:nvPr userDrawn="1"/>
        </p:nvPicPr>
        <p:blipFill>
          <a:blip r:embed="rId2" cstate="print">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tretch>
            <a:fillRect/>
          </a:stretch>
        </p:blipFill>
        <p:spPr>
          <a:xfrm>
            <a:off x="11487410" y="476250"/>
            <a:ext cx="261523" cy="261523"/>
          </a:xfrm>
          <a:prstGeom prst="rect">
            <a:avLst/>
          </a:prstGeom>
        </p:spPr>
      </p:pic>
      <p:sp>
        <p:nvSpPr>
          <p:cNvPr id="7"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E08DADFB-44CC-4810-9193-0C9F586CE666}"/>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chemeClr val="bg1"/>
                </a:solidFill>
                <a:latin typeface="+mn-lt"/>
              </a:rPr>
              <a:t>  |  2021-09-16  |  Page </a:t>
            </a:r>
            <a:fld id="{A936A7AF-FD89-486E-8735-1AA40EA78FD8}" type="slidenum">
              <a:rPr lang="en-US" sz="800" b="0" i="0" u="none" smtClean="0">
                <a:solidFill>
                  <a:schemeClr val="bg1"/>
                </a:solidFill>
                <a:latin typeface="+mn-lt"/>
              </a:rPr>
              <a:pPr marL="0" indent="0" algn="l">
                <a:buFontTx/>
                <a:buNone/>
              </a:pPr>
              <a:t>‹#›</a:t>
            </a:fld>
            <a:endParaRPr lang="en-US" sz="800" b="0" i="0" u="none" dirty="0">
              <a:solidFill>
                <a:schemeClr val="bg1"/>
              </a:solidFill>
              <a:latin typeface="+mn-lt"/>
            </a:endParaRPr>
          </a:p>
        </p:txBody>
      </p:sp>
      <p:sp>
        <p:nvSpPr>
          <p:cNvPr id="8" name="FirstDividerHider">
            <a:extLst>
              <a:ext uri="{FF2B5EF4-FFF2-40B4-BE49-F238E27FC236}">
                <a16:creationId xmlns:a16="http://schemas.microsoft.com/office/drawing/2014/main" xmlns="" id="{B20F1184-2943-4F17-9C57-995EA2003751}"/>
              </a:ext>
            </a:extLst>
          </p:cNvPr>
          <p:cNvSpPr/>
          <p:nvPr userDrawn="1"/>
        </p:nvSpPr>
        <p:spPr bwMode="auto">
          <a:xfrm>
            <a:off x="396000" y="6408751"/>
            <a:ext cx="79513" cy="262393"/>
          </a:xfrm>
          <a:prstGeom prst="rect">
            <a:avLst/>
          </a:prstGeom>
          <a:solidFill>
            <a:schemeClr val="accent6"/>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1267818655"/>
      </p:ext>
    </p:extLst>
  </p:cSld>
  <p:clrMapOvr>
    <a:masterClrMapping/>
  </p:clrMapOvr>
  <p:hf sldNum="0" hdr="0" ft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tatement Page 7">
    <p:spTree>
      <p:nvGrpSpPr>
        <p:cNvPr id="1" name=""/>
        <p:cNvGrpSpPr/>
        <p:nvPr/>
      </p:nvGrpSpPr>
      <p:grpSpPr>
        <a:xfrm>
          <a:off x="0" y="0"/>
          <a:ext cx="0" cy="0"/>
          <a:chOff x="0" y="0"/>
          <a:chExt cx="0" cy="0"/>
        </a:xfrm>
      </p:grpSpPr>
      <p:sp>
        <p:nvSpPr>
          <p:cNvPr id="9" name="Title_TM">
            <a:extLst>
              <a:ext uri="{FF2B5EF4-FFF2-40B4-BE49-F238E27FC236}">
                <a16:creationId xmlns:a16="http://schemas.microsoft.com/office/drawing/2014/main" xmlns="" id="{696C7C8F-5086-466A-8108-2FE0A8663D59}"/>
              </a:ext>
            </a:extLst>
          </p:cNvPr>
          <p:cNvSpPr>
            <a:spLocks noGrp="1" noChangeArrowheads="1"/>
          </p:cNvSpPr>
          <p:nvPr>
            <p:ph type="ctrTitle" hasCustomPrompt="1"/>
          </p:nvPr>
        </p:nvSpPr>
        <p:spPr>
          <a:xfrm>
            <a:off x="479425" y="476250"/>
            <a:ext cx="8353426" cy="3457575"/>
          </a:xfrm>
          <a:noFill/>
          <a:ln w="9525">
            <a:noFill/>
            <a:miter lim="800000"/>
            <a:headEnd/>
            <a:tailEnd/>
          </a:ln>
        </p:spPr>
        <p:txBody>
          <a:bodyPr/>
          <a:lstStyle>
            <a:lvl1pPr>
              <a:defRPr lang="en-US" sz="6000" b="0" dirty="0">
                <a:solidFill>
                  <a:schemeClr val="tx1"/>
                </a:solidFill>
              </a:defRPr>
            </a:lvl1pPr>
          </a:lstStyle>
          <a:p>
            <a:pPr lvl="0"/>
            <a:r>
              <a:rPr lang="en-US" dirty="0"/>
              <a:t>Chapter/section divider or Statement/fact/quote, </a:t>
            </a:r>
            <a:r>
              <a:rPr lang="en-GB" dirty="0"/>
              <a:t/>
            </a:r>
            <a:br>
              <a:rPr lang="en-GB" dirty="0"/>
            </a:br>
            <a:r>
              <a:rPr lang="en-US" dirty="0"/>
              <a:t>Ericsson Hilda Light 60pt, </a:t>
            </a:r>
            <a:r>
              <a:rPr lang="en-GB" dirty="0"/>
              <a:t/>
            </a:r>
            <a:br>
              <a:rPr lang="en-GB" dirty="0"/>
            </a:br>
            <a:r>
              <a:rPr lang="en-US" dirty="0"/>
              <a:t>Ericsson Black, </a:t>
            </a:r>
            <a:r>
              <a:rPr lang="en-GB" dirty="0"/>
              <a:t/>
            </a:r>
            <a:br>
              <a:rPr lang="en-GB" dirty="0"/>
            </a:br>
            <a:r>
              <a:rPr lang="en-US" dirty="0"/>
              <a:t>max 5-lines</a:t>
            </a:r>
            <a:endParaRPr lang="en-US"/>
          </a:p>
        </p:txBody>
      </p:sp>
      <p:sp>
        <p:nvSpPr>
          <p:cNvPr id="10" name="SubTitle_TM">
            <a:extLst>
              <a:ext uri="{FF2B5EF4-FFF2-40B4-BE49-F238E27FC236}">
                <a16:creationId xmlns:a16="http://schemas.microsoft.com/office/drawing/2014/main" xmlns="" id="{ED5DEA0B-CF0D-4EE6-B6A8-90BAF3DE8AF1}"/>
              </a:ext>
            </a:extLst>
          </p:cNvPr>
          <p:cNvSpPr>
            <a:spLocks noGrp="1" noChangeArrowheads="1"/>
          </p:cNvSpPr>
          <p:nvPr>
            <p:ph type="subTitle" idx="1" hasCustomPrompt="1"/>
          </p:nvPr>
        </p:nvSpPr>
        <p:spPr>
          <a:xfrm>
            <a:off x="479425" y="4149725"/>
            <a:ext cx="5472114" cy="2087563"/>
          </a:xfrm>
          <a:prstGeom prst="rect">
            <a:avLst/>
          </a:prstGeom>
        </p:spPr>
        <p:txBody>
          <a:bodyPr rIns="0" anchor="ctr"/>
          <a:lstStyle>
            <a:lvl1pPr marL="0" indent="0">
              <a:lnSpc>
                <a:spcPct val="100000"/>
              </a:lnSpc>
              <a:spcBef>
                <a:spcPts val="0"/>
              </a:spcBef>
              <a:buFont typeface="Ericsson Hilda Light" charset="0"/>
              <a:buNone/>
              <a:defRPr sz="2000" baseline="0">
                <a:solidFill>
                  <a:schemeClr val="tx1"/>
                </a:solidFill>
                <a:latin typeface="+mn-lt"/>
              </a:defRPr>
            </a:lvl1pPr>
          </a:lstStyle>
          <a:p>
            <a:r>
              <a:rPr lang="en-US" dirty="0"/>
              <a:t>Statement/quote source, </a:t>
            </a:r>
            <a:endParaRPr lang="en-US"/>
          </a:p>
          <a:p>
            <a:r>
              <a:rPr lang="en-US" dirty="0"/>
              <a:t>Ericsson Black, Ericsson Hilda 20pt</a:t>
            </a:r>
            <a:endParaRPr lang="en-US"/>
          </a:p>
        </p:txBody>
      </p:sp>
      <p:sp>
        <p:nvSpPr>
          <p:cNvPr id="4"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7AB1CD1C-AD0D-4C0E-8012-BDF9F1E4C38B}"/>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9E5198DF-573F-4163-A53D-F8301A463203}"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5" name="FirstDividerHider">
            <a:extLst>
              <a:ext uri="{FF2B5EF4-FFF2-40B4-BE49-F238E27FC236}">
                <a16:creationId xmlns:a16="http://schemas.microsoft.com/office/drawing/2014/main" xmlns="" id="{280FD398-9480-44AE-B01C-23BDC7D4B6B7}"/>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3355176887"/>
      </p:ext>
    </p:extLst>
  </p:cSld>
  <p:clrMapOvr>
    <a:masterClrMapping/>
  </p:clrMapOvr>
  <p:hf sldNum="0" hdr="0" ft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hapter/Section Page">
    <p:spTree>
      <p:nvGrpSpPr>
        <p:cNvPr id="1" name=""/>
        <p:cNvGrpSpPr/>
        <p:nvPr/>
      </p:nvGrpSpPr>
      <p:grpSpPr>
        <a:xfrm>
          <a:off x="0" y="0"/>
          <a:ext cx="0" cy="0"/>
          <a:chOff x="0" y="0"/>
          <a:chExt cx="0" cy="0"/>
        </a:xfrm>
      </p:grpSpPr>
      <p:sp>
        <p:nvSpPr>
          <p:cNvPr id="22531" name="Title_TM"/>
          <p:cNvSpPr>
            <a:spLocks noGrp="1" noChangeArrowheads="1"/>
          </p:cNvSpPr>
          <p:nvPr>
            <p:ph type="ctrTitle" hasCustomPrompt="1"/>
          </p:nvPr>
        </p:nvSpPr>
        <p:spPr>
          <a:xfrm>
            <a:off x="479425" y="476251"/>
            <a:ext cx="8353425" cy="3457574"/>
          </a:xfrm>
          <a:noFill/>
          <a:ln w="9525">
            <a:noFill/>
            <a:miter lim="800000"/>
            <a:headEnd/>
            <a:tailEnd/>
          </a:ln>
        </p:spPr>
        <p:txBody>
          <a:bodyPr/>
          <a:lstStyle>
            <a:lvl1pPr>
              <a:defRPr lang="en-US" sz="6000" b="0" baseline="0" dirty="0">
                <a:solidFill>
                  <a:schemeClr val="tx1"/>
                </a:solidFill>
              </a:defRPr>
            </a:lvl1pPr>
          </a:lstStyle>
          <a:p>
            <a:pPr lvl="0"/>
            <a:r>
              <a:rPr lang="en-US" dirty="0"/>
              <a:t>Chapter/section, </a:t>
            </a:r>
            <a:r>
              <a:rPr lang="en-GB" dirty="0"/>
              <a:t/>
            </a:r>
            <a:br>
              <a:rPr lang="en-GB" dirty="0"/>
            </a:br>
            <a:r>
              <a:rPr lang="en-US" dirty="0"/>
              <a:t>Ericsson Hilda Light 60pt, Ericsson Black, </a:t>
            </a:r>
            <a:r>
              <a:rPr lang="en-GB" dirty="0"/>
              <a:t/>
            </a:r>
            <a:br>
              <a:rPr lang="en-GB" dirty="0"/>
            </a:br>
            <a:r>
              <a:rPr lang="en-US" dirty="0"/>
              <a:t>max 4-lines</a:t>
            </a:r>
            <a:endParaRPr lang="en-US"/>
          </a:p>
        </p:txBody>
      </p:sp>
      <p:sp>
        <p:nvSpPr>
          <p:cNvPr id="3"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76D5DBE1-F5A0-4F54-BCB1-8A4278408056}"/>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4BA5BCE0-D7B5-4E71-9AC8-BD0E4D33AEF8}"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4" name="FirstDividerHider">
            <a:extLst>
              <a:ext uri="{FF2B5EF4-FFF2-40B4-BE49-F238E27FC236}">
                <a16:creationId xmlns:a16="http://schemas.microsoft.com/office/drawing/2014/main" xmlns="" id="{EBCE69E9-15BF-463F-B5D4-3C1F6E9F6B53}"/>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1793964376"/>
      </p:ext>
    </p:extLst>
  </p:cSld>
  <p:clrMapOvr>
    <a:masterClrMapping/>
  </p:clrMapOvr>
  <p:hf sldNum="0" hdr="0" ftr="0"/>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69F42FFA-3DFB-4DB2-A942-F02200203C82}"/>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B4EB6652-8DDC-44C6-8E1D-8D8719524E67}"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3" name="FirstDividerHider">
            <a:extLst>
              <a:ext uri="{FF2B5EF4-FFF2-40B4-BE49-F238E27FC236}">
                <a16:creationId xmlns:a16="http://schemas.microsoft.com/office/drawing/2014/main" xmlns="" id="{1B42E3D4-F1BA-4FA4-8629-042A5D955B23}"/>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1859332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_SM"/>
          <p:cNvSpPr>
            <a:spLocks noGrp="1" noChangeArrowheads="1"/>
          </p:cNvSpPr>
          <p:nvPr>
            <p:ph type="title" hasCustomPrompt="1"/>
          </p:nvPr>
        </p:nvSpPr>
        <p:spPr bwMode="auto">
          <a:xfrm>
            <a:off x="479424" y="476250"/>
            <a:ext cx="8353425" cy="1081088"/>
          </a:xfrm>
          <a:prstGeom prst="rect">
            <a:avLst/>
          </a:prstGeom>
          <a:noFill/>
          <a:ln w="9525">
            <a:noFill/>
            <a:miter lim="800000"/>
            <a:headEnd/>
            <a:tailEnd/>
          </a:ln>
        </p:spPr>
        <p:txBody>
          <a:bodyPr vert="horz" wrap="square" lIns="72000" tIns="36000" rIns="0" bIns="0" numCol="1" anchor="t" anchorCtr="0" compatLnSpc="1">
            <a:prstTxWarp prst="textNoShape">
              <a:avLst/>
            </a:prstTxWarp>
            <a:noAutofit/>
          </a:bodyPr>
          <a:lstStyle>
            <a:lvl1pPr>
              <a:defRPr/>
            </a:lvl1pPr>
          </a:lstStyle>
          <a:p>
            <a:pPr lvl="0"/>
            <a:r>
              <a:rPr lang="en-US" dirty="0"/>
              <a:t>Slide title, Ericsson Hilda Light 40pt, Ericsson Black, max 2-lines</a:t>
            </a:r>
            <a:endParaRPr lang="en-US"/>
          </a:p>
        </p:txBody>
      </p:sp>
      <p:sp>
        <p:nvSpPr>
          <p:cNvPr id="3"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C44ECCE6-4D94-443E-8C20-CA233A5C0572}"/>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222DCC2C-39D7-406B-BEDA-15AF83D8B0EB}"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5" name="FirstDividerHider">
            <a:extLst>
              <a:ext uri="{FF2B5EF4-FFF2-40B4-BE49-F238E27FC236}">
                <a16:creationId xmlns:a16="http://schemas.microsoft.com/office/drawing/2014/main" xmlns="" id="{CA0A38D4-B093-4CE6-9935-648A137BFECE}"/>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34154561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xmlns="" id="{54D93672-2A04-4EF3-916F-2C920729FB07}"/>
              </a:ext>
            </a:extLst>
          </p:cNvPr>
          <p:cNvSpPr/>
          <p:nvPr userDrawn="1"/>
        </p:nvSpPr>
        <p:spPr bwMode="auto">
          <a:xfrm>
            <a:off x="0" y="0"/>
            <a:ext cx="12192000" cy="6858000"/>
          </a:xfrm>
          <a:prstGeom prst="rect">
            <a:avLst/>
          </a:prstGeom>
          <a:solidFill>
            <a:schemeClr val="accent1"/>
          </a:solidFill>
          <a:ln w="12700" cap="flat" cmpd="sng" algn="ctr">
            <a:noFill/>
            <a:prstDash val="solid"/>
            <a:round/>
            <a:headEnd type="none" w="med" len="med"/>
            <a:tailEnd type="none" w="med" len="med"/>
          </a:ln>
          <a:effectLst/>
        </p:spPr>
        <p:txBody>
          <a:bodyPr wrap="none" lIns="72000" rIns="72000"/>
          <a:lstStyle/>
          <a:p>
            <a:pPr>
              <a:spcBef>
                <a:spcPct val="50000"/>
              </a:spcBef>
              <a:defRPr/>
            </a:pPr>
            <a:endParaRPr lang="en-US" dirty="0">
              <a:latin typeface="Ericsson Hilda Light" panose="00000400000000000000" pitchFamily="2" charset="0"/>
              <a:cs typeface="+mn-cs"/>
            </a:endParaRPr>
          </a:p>
        </p:txBody>
      </p:sp>
      <p:sp>
        <p:nvSpPr>
          <p:cNvPr id="4" name="Title_SM"/>
          <p:cNvSpPr>
            <a:spLocks noGrp="1" noChangeArrowheads="1"/>
          </p:cNvSpPr>
          <p:nvPr>
            <p:ph type="title" hasCustomPrompt="1"/>
          </p:nvPr>
        </p:nvSpPr>
        <p:spPr bwMode="auto">
          <a:xfrm>
            <a:off x="479424" y="476250"/>
            <a:ext cx="8353425"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solidFill>
                  <a:schemeClr val="bg1"/>
                </a:solidFill>
              </a:defRPr>
            </a:lvl1pPr>
          </a:lstStyle>
          <a:p>
            <a:pPr lvl="0"/>
            <a:r>
              <a:rPr lang="en-US" dirty="0"/>
              <a:t>Slide title, Ericsson Hilda Light 40pt, Ericsson Black, max 2-lines</a:t>
            </a:r>
            <a:endParaRPr lang="en-US"/>
          </a:p>
        </p:txBody>
      </p:sp>
      <p:pic>
        <p:nvPicPr>
          <p:cNvPr id="6" name="Graphic 5">
            <a:extLst>
              <a:ext uri="{FF2B5EF4-FFF2-40B4-BE49-F238E27FC236}">
                <a16:creationId xmlns:a16="http://schemas.microsoft.com/office/drawing/2014/main" xmlns="" id="{0613FB31-E723-434D-8FBC-0054A541634D}"/>
              </a:ext>
            </a:extLst>
          </p:cNvPr>
          <p:cNvPicPr>
            <a:picLocks noChangeAspect="1"/>
          </p:cNvPicPr>
          <p:nvPr userDrawn="1"/>
        </p:nvPicPr>
        <p:blipFill>
          <a:blip r:embed="rId2" cstate="print">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tretch>
            <a:fillRect/>
          </a:stretch>
        </p:blipFill>
        <p:spPr>
          <a:xfrm>
            <a:off x="11487410" y="476250"/>
            <a:ext cx="261523" cy="261523"/>
          </a:xfrm>
          <a:prstGeom prst="rect">
            <a:avLst/>
          </a:prstGeom>
        </p:spPr>
      </p:pic>
      <p:sp>
        <p:nvSpPr>
          <p:cNvPr id="5"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56BFCB29-C939-4442-981C-DE6A97866D13}"/>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chemeClr val="bg1"/>
                </a:solidFill>
                <a:latin typeface="+mn-lt"/>
              </a:rPr>
              <a:t>  |  2021-09-16  |  Page </a:t>
            </a:r>
            <a:fld id="{EED859E8-D885-4688-9ED0-BF4B6EF36D52}" type="slidenum">
              <a:rPr lang="en-US" sz="800" b="0" i="0" u="none" smtClean="0">
                <a:solidFill>
                  <a:schemeClr val="bg1"/>
                </a:solidFill>
                <a:latin typeface="+mn-lt"/>
              </a:rPr>
              <a:pPr marL="0" indent="0" algn="l">
                <a:buFontTx/>
                <a:buNone/>
              </a:pPr>
              <a:t>‹#›</a:t>
            </a:fld>
            <a:endParaRPr lang="en-US" sz="800" b="0" i="0" u="none" dirty="0">
              <a:solidFill>
                <a:schemeClr val="bg1"/>
              </a:solidFill>
              <a:latin typeface="+mn-lt"/>
            </a:endParaRPr>
          </a:p>
        </p:txBody>
      </p:sp>
      <p:sp>
        <p:nvSpPr>
          <p:cNvPr id="7" name="FirstDividerHider">
            <a:extLst>
              <a:ext uri="{FF2B5EF4-FFF2-40B4-BE49-F238E27FC236}">
                <a16:creationId xmlns:a16="http://schemas.microsoft.com/office/drawing/2014/main" xmlns="" id="{CDFB9A14-FAD3-478A-957D-C7B532F6669C}"/>
              </a:ext>
            </a:extLst>
          </p:cNvPr>
          <p:cNvSpPr/>
          <p:nvPr userDrawn="1"/>
        </p:nvSpPr>
        <p:spPr bwMode="auto">
          <a:xfrm>
            <a:off x="396000" y="6408751"/>
            <a:ext cx="79513" cy="262393"/>
          </a:xfrm>
          <a:prstGeom prst="rect">
            <a:avLst/>
          </a:prstGeom>
          <a:solidFill>
            <a:schemeClr val="accent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35517331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xmlns="" id="{54D93672-2A04-4EF3-916F-2C920729FB07}"/>
              </a:ext>
            </a:extLst>
          </p:cNvPr>
          <p:cNvSpPr/>
          <p:nvPr userDrawn="1"/>
        </p:nvSpPr>
        <p:spPr bwMode="auto">
          <a:xfrm>
            <a:off x="0" y="0"/>
            <a:ext cx="12192000" cy="6858000"/>
          </a:xfrm>
          <a:prstGeom prst="rect">
            <a:avLst/>
          </a:prstGeom>
          <a:solidFill>
            <a:schemeClr val="accent2"/>
          </a:solidFill>
          <a:ln w="12700" cap="flat" cmpd="sng" algn="ctr">
            <a:noFill/>
            <a:prstDash val="solid"/>
            <a:round/>
            <a:headEnd type="none" w="med" len="med"/>
            <a:tailEnd type="none" w="med" len="med"/>
          </a:ln>
          <a:effectLst/>
        </p:spPr>
        <p:txBody>
          <a:bodyPr wrap="none" lIns="72000" rIns="72000"/>
          <a:lstStyle/>
          <a:p>
            <a:pPr>
              <a:spcBef>
                <a:spcPct val="50000"/>
              </a:spcBef>
              <a:defRPr/>
            </a:pPr>
            <a:endParaRPr lang="en-US" dirty="0">
              <a:latin typeface="Ericsson Hilda Light" panose="00000400000000000000" pitchFamily="2" charset="0"/>
              <a:cs typeface="+mn-cs"/>
            </a:endParaRPr>
          </a:p>
        </p:txBody>
      </p:sp>
      <p:sp>
        <p:nvSpPr>
          <p:cNvPr id="4" name="Title_SM"/>
          <p:cNvSpPr>
            <a:spLocks noGrp="1" noChangeArrowheads="1"/>
          </p:cNvSpPr>
          <p:nvPr>
            <p:ph type="title" hasCustomPrompt="1"/>
          </p:nvPr>
        </p:nvSpPr>
        <p:spPr bwMode="auto">
          <a:xfrm>
            <a:off x="479424" y="476250"/>
            <a:ext cx="8353425"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solidFill>
                  <a:schemeClr val="bg1"/>
                </a:solidFill>
              </a:defRPr>
            </a:lvl1pPr>
          </a:lstStyle>
          <a:p>
            <a:pPr lvl="0"/>
            <a:r>
              <a:rPr lang="en-US" dirty="0"/>
              <a:t>Slide title, Ericsson Hilda Light 40pt, Ericsson Black, max 2-lines</a:t>
            </a:r>
            <a:endParaRPr lang="en-US"/>
          </a:p>
        </p:txBody>
      </p:sp>
      <p:pic>
        <p:nvPicPr>
          <p:cNvPr id="6" name="Graphic 5">
            <a:extLst>
              <a:ext uri="{FF2B5EF4-FFF2-40B4-BE49-F238E27FC236}">
                <a16:creationId xmlns:a16="http://schemas.microsoft.com/office/drawing/2014/main" xmlns="" id="{82EAEE37-7D1D-49D7-BEC8-7A88843E383D}"/>
              </a:ext>
            </a:extLst>
          </p:cNvPr>
          <p:cNvPicPr>
            <a:picLocks noChangeAspect="1"/>
          </p:cNvPicPr>
          <p:nvPr userDrawn="1"/>
        </p:nvPicPr>
        <p:blipFill>
          <a:blip r:embed="rId2" cstate="print">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tretch>
            <a:fillRect/>
          </a:stretch>
        </p:blipFill>
        <p:spPr>
          <a:xfrm>
            <a:off x="11487410" y="476250"/>
            <a:ext cx="261523" cy="261523"/>
          </a:xfrm>
          <a:prstGeom prst="rect">
            <a:avLst/>
          </a:prstGeom>
        </p:spPr>
      </p:pic>
      <p:sp>
        <p:nvSpPr>
          <p:cNvPr id="5"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D4262351-4A54-4EAA-990E-D909E1CAD758}"/>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chemeClr val="bg1"/>
                </a:solidFill>
                <a:latin typeface="+mn-lt"/>
              </a:rPr>
              <a:t>  |  2021-09-16  |  Page </a:t>
            </a:r>
            <a:fld id="{10E99972-A085-4649-AC0A-F6213EB203B4}" type="slidenum">
              <a:rPr lang="en-US" sz="800" b="0" i="0" u="none" smtClean="0">
                <a:solidFill>
                  <a:schemeClr val="bg1"/>
                </a:solidFill>
                <a:latin typeface="+mn-lt"/>
              </a:rPr>
              <a:pPr marL="0" indent="0" algn="l">
                <a:buFontTx/>
                <a:buNone/>
              </a:pPr>
              <a:t>‹#›</a:t>
            </a:fld>
            <a:endParaRPr lang="en-US" sz="800" b="0" i="0" u="none" dirty="0">
              <a:solidFill>
                <a:schemeClr val="bg1"/>
              </a:solidFill>
              <a:latin typeface="+mn-lt"/>
            </a:endParaRPr>
          </a:p>
        </p:txBody>
      </p:sp>
      <p:sp>
        <p:nvSpPr>
          <p:cNvPr id="7" name="FirstDividerHider">
            <a:extLst>
              <a:ext uri="{FF2B5EF4-FFF2-40B4-BE49-F238E27FC236}">
                <a16:creationId xmlns:a16="http://schemas.microsoft.com/office/drawing/2014/main" xmlns="" id="{26AD250A-4DBC-40DE-AFFC-E7624FE87538}"/>
              </a:ext>
            </a:extLst>
          </p:cNvPr>
          <p:cNvSpPr/>
          <p:nvPr userDrawn="1"/>
        </p:nvSpPr>
        <p:spPr bwMode="auto">
          <a:xfrm>
            <a:off x="396000" y="6408751"/>
            <a:ext cx="79513" cy="262393"/>
          </a:xfrm>
          <a:prstGeom prst="rect">
            <a:avLst/>
          </a:prstGeom>
          <a:solidFill>
            <a:schemeClr val="accent2"/>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16739243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xmlns="" id="{54D93672-2A04-4EF3-916F-2C920729FB07}"/>
              </a:ext>
            </a:extLst>
          </p:cNvPr>
          <p:cNvSpPr/>
          <p:nvPr userDrawn="1"/>
        </p:nvSpPr>
        <p:spPr bwMode="auto">
          <a:xfrm>
            <a:off x="0" y="0"/>
            <a:ext cx="12192000" cy="6858000"/>
          </a:xfrm>
          <a:prstGeom prst="rect">
            <a:avLst/>
          </a:prstGeom>
          <a:solidFill>
            <a:schemeClr val="accent3"/>
          </a:solidFill>
          <a:ln w="12700" cap="flat" cmpd="sng" algn="ctr">
            <a:noFill/>
            <a:prstDash val="solid"/>
            <a:round/>
            <a:headEnd type="none" w="med" len="med"/>
            <a:tailEnd type="none" w="med" len="med"/>
          </a:ln>
          <a:effectLst/>
        </p:spPr>
        <p:txBody>
          <a:bodyPr wrap="none" lIns="72000" rIns="72000"/>
          <a:lstStyle/>
          <a:p>
            <a:pPr>
              <a:spcBef>
                <a:spcPct val="50000"/>
              </a:spcBef>
              <a:defRPr/>
            </a:pPr>
            <a:endParaRPr lang="en-US" dirty="0">
              <a:latin typeface="Ericsson Hilda Light" panose="00000400000000000000" pitchFamily="2" charset="0"/>
              <a:cs typeface="+mn-cs"/>
            </a:endParaRPr>
          </a:p>
        </p:txBody>
      </p:sp>
      <p:sp>
        <p:nvSpPr>
          <p:cNvPr id="4" name="Title_SM"/>
          <p:cNvSpPr>
            <a:spLocks noGrp="1" noChangeArrowheads="1"/>
          </p:cNvSpPr>
          <p:nvPr>
            <p:ph type="title" hasCustomPrompt="1"/>
          </p:nvPr>
        </p:nvSpPr>
        <p:spPr bwMode="auto">
          <a:xfrm>
            <a:off x="479424" y="476250"/>
            <a:ext cx="8353425"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solidFill>
                  <a:schemeClr val="bg1"/>
                </a:solidFill>
              </a:defRPr>
            </a:lvl1pPr>
          </a:lstStyle>
          <a:p>
            <a:pPr lvl="0"/>
            <a:r>
              <a:rPr lang="en-US" dirty="0"/>
              <a:t>Slide title, Ericsson Hilda Light 40pt, Ericsson Black, max 2-lines</a:t>
            </a:r>
            <a:endParaRPr lang="en-US"/>
          </a:p>
        </p:txBody>
      </p:sp>
      <p:pic>
        <p:nvPicPr>
          <p:cNvPr id="6" name="Graphic 5">
            <a:extLst>
              <a:ext uri="{FF2B5EF4-FFF2-40B4-BE49-F238E27FC236}">
                <a16:creationId xmlns:a16="http://schemas.microsoft.com/office/drawing/2014/main" xmlns="" id="{A44C7C5B-04BF-4F0E-888E-CE87D0EF1DAA}"/>
              </a:ext>
            </a:extLst>
          </p:cNvPr>
          <p:cNvPicPr>
            <a:picLocks noChangeAspect="1"/>
          </p:cNvPicPr>
          <p:nvPr userDrawn="1"/>
        </p:nvPicPr>
        <p:blipFill>
          <a:blip r:embed="rId2" cstate="print">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tretch>
            <a:fillRect/>
          </a:stretch>
        </p:blipFill>
        <p:spPr>
          <a:xfrm>
            <a:off x="11487410" y="476250"/>
            <a:ext cx="261523" cy="261523"/>
          </a:xfrm>
          <a:prstGeom prst="rect">
            <a:avLst/>
          </a:prstGeom>
        </p:spPr>
      </p:pic>
      <p:sp>
        <p:nvSpPr>
          <p:cNvPr id="5"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128B6DA1-0170-4C5B-ABCB-83F1E4B0ECBB}"/>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chemeClr val="bg1"/>
                </a:solidFill>
                <a:latin typeface="+mn-lt"/>
              </a:rPr>
              <a:t>  |  2021-09-16  |  Page </a:t>
            </a:r>
            <a:fld id="{53ABD33B-FFA0-46C9-B069-AA6F7A742349}" type="slidenum">
              <a:rPr lang="en-US" sz="800" b="0" i="0" u="none" smtClean="0">
                <a:solidFill>
                  <a:schemeClr val="bg1"/>
                </a:solidFill>
                <a:latin typeface="+mn-lt"/>
              </a:rPr>
              <a:pPr marL="0" indent="0" algn="l">
                <a:buFontTx/>
                <a:buNone/>
              </a:pPr>
              <a:t>‹#›</a:t>
            </a:fld>
            <a:endParaRPr lang="en-US" sz="800" b="0" i="0" u="none" dirty="0">
              <a:solidFill>
                <a:schemeClr val="bg1"/>
              </a:solidFill>
              <a:latin typeface="+mn-lt"/>
            </a:endParaRPr>
          </a:p>
        </p:txBody>
      </p:sp>
      <p:sp>
        <p:nvSpPr>
          <p:cNvPr id="7" name="FirstDividerHider">
            <a:extLst>
              <a:ext uri="{FF2B5EF4-FFF2-40B4-BE49-F238E27FC236}">
                <a16:creationId xmlns:a16="http://schemas.microsoft.com/office/drawing/2014/main" xmlns="" id="{1DDC2944-9064-423F-8989-C84E9A8FA793}"/>
              </a:ext>
            </a:extLst>
          </p:cNvPr>
          <p:cNvSpPr/>
          <p:nvPr userDrawn="1"/>
        </p:nvSpPr>
        <p:spPr bwMode="auto">
          <a:xfrm>
            <a:off x="396000" y="6408751"/>
            <a:ext cx="79513" cy="262393"/>
          </a:xfrm>
          <a:prstGeom prst="rect">
            <a:avLst/>
          </a:prstGeom>
          <a:solidFill>
            <a:schemeClr val="accent3"/>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15265974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xmlns="" id="{54D93672-2A04-4EF3-916F-2C920729FB07}"/>
              </a:ext>
            </a:extLst>
          </p:cNvPr>
          <p:cNvSpPr/>
          <p:nvPr userDrawn="1"/>
        </p:nvSpPr>
        <p:spPr bwMode="auto">
          <a:xfrm>
            <a:off x="0" y="0"/>
            <a:ext cx="12192000" cy="6858000"/>
          </a:xfrm>
          <a:prstGeom prst="rect">
            <a:avLst/>
          </a:prstGeom>
          <a:solidFill>
            <a:schemeClr val="accent4"/>
          </a:solidFill>
          <a:ln w="12700" cap="flat" cmpd="sng" algn="ctr">
            <a:noFill/>
            <a:prstDash val="solid"/>
            <a:round/>
            <a:headEnd type="none" w="med" len="med"/>
            <a:tailEnd type="none" w="med" len="med"/>
          </a:ln>
          <a:effectLst/>
        </p:spPr>
        <p:txBody>
          <a:bodyPr wrap="none" lIns="72000" rIns="72000"/>
          <a:lstStyle/>
          <a:p>
            <a:pPr>
              <a:spcBef>
                <a:spcPct val="50000"/>
              </a:spcBef>
              <a:defRPr/>
            </a:pPr>
            <a:endParaRPr lang="en-US" dirty="0">
              <a:latin typeface="Ericsson Hilda Light" panose="00000400000000000000" pitchFamily="2" charset="0"/>
              <a:cs typeface="+mn-cs"/>
            </a:endParaRPr>
          </a:p>
        </p:txBody>
      </p:sp>
      <p:sp>
        <p:nvSpPr>
          <p:cNvPr id="4" name="Title_SM"/>
          <p:cNvSpPr>
            <a:spLocks noGrp="1" noChangeArrowheads="1"/>
          </p:cNvSpPr>
          <p:nvPr>
            <p:ph type="title" hasCustomPrompt="1"/>
          </p:nvPr>
        </p:nvSpPr>
        <p:spPr bwMode="auto">
          <a:xfrm>
            <a:off x="479424" y="476250"/>
            <a:ext cx="8353425"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solidFill>
                  <a:schemeClr val="bg1"/>
                </a:solidFill>
              </a:defRPr>
            </a:lvl1pPr>
          </a:lstStyle>
          <a:p>
            <a:pPr lvl="0"/>
            <a:r>
              <a:rPr lang="en-US" dirty="0"/>
              <a:t>Slide title, Ericsson Hilda Light 40pt, Ericsson Black, max 2-lines</a:t>
            </a:r>
            <a:endParaRPr lang="en-US"/>
          </a:p>
        </p:txBody>
      </p:sp>
      <p:pic>
        <p:nvPicPr>
          <p:cNvPr id="6" name="Graphic 5">
            <a:extLst>
              <a:ext uri="{FF2B5EF4-FFF2-40B4-BE49-F238E27FC236}">
                <a16:creationId xmlns:a16="http://schemas.microsoft.com/office/drawing/2014/main" xmlns="" id="{765A3682-3283-4350-B37F-DCABDCB15F6A}"/>
              </a:ext>
            </a:extLst>
          </p:cNvPr>
          <p:cNvPicPr>
            <a:picLocks noChangeAspect="1"/>
          </p:cNvPicPr>
          <p:nvPr userDrawn="1"/>
        </p:nvPicPr>
        <p:blipFill>
          <a:blip r:embed="rId2" cstate="print">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tretch>
            <a:fillRect/>
          </a:stretch>
        </p:blipFill>
        <p:spPr>
          <a:xfrm>
            <a:off x="11487410" y="476250"/>
            <a:ext cx="261523" cy="261523"/>
          </a:xfrm>
          <a:prstGeom prst="rect">
            <a:avLst/>
          </a:prstGeom>
        </p:spPr>
      </p:pic>
      <p:sp>
        <p:nvSpPr>
          <p:cNvPr id="5"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8F93BC53-EE81-4467-94F1-401BB6631310}"/>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chemeClr val="bg1"/>
                </a:solidFill>
                <a:latin typeface="+mn-lt"/>
              </a:rPr>
              <a:t>  |  2021-09-16  |  Page </a:t>
            </a:r>
            <a:fld id="{A56AE212-B619-4823-B01E-A80BB8CF32D4}" type="slidenum">
              <a:rPr lang="en-US" sz="800" b="0" i="0" u="none" smtClean="0">
                <a:solidFill>
                  <a:schemeClr val="bg1"/>
                </a:solidFill>
                <a:latin typeface="+mn-lt"/>
              </a:rPr>
              <a:pPr marL="0" indent="0" algn="l">
                <a:buFontTx/>
                <a:buNone/>
              </a:pPr>
              <a:t>‹#›</a:t>
            </a:fld>
            <a:endParaRPr lang="en-US" sz="800" b="0" i="0" u="none" dirty="0">
              <a:solidFill>
                <a:schemeClr val="bg1"/>
              </a:solidFill>
              <a:latin typeface="+mn-lt"/>
            </a:endParaRPr>
          </a:p>
        </p:txBody>
      </p:sp>
      <p:sp>
        <p:nvSpPr>
          <p:cNvPr id="7" name="FirstDividerHider">
            <a:extLst>
              <a:ext uri="{FF2B5EF4-FFF2-40B4-BE49-F238E27FC236}">
                <a16:creationId xmlns:a16="http://schemas.microsoft.com/office/drawing/2014/main" xmlns="" id="{28FE6F9E-68CB-4EDC-92EF-E3371EEA23DA}"/>
              </a:ext>
            </a:extLst>
          </p:cNvPr>
          <p:cNvSpPr/>
          <p:nvPr userDrawn="1"/>
        </p:nvSpPr>
        <p:spPr bwMode="auto">
          <a:xfrm>
            <a:off x="396000" y="6408751"/>
            <a:ext cx="79513" cy="262393"/>
          </a:xfrm>
          <a:prstGeom prst="rect">
            <a:avLst/>
          </a:prstGeom>
          <a:solidFill>
            <a:schemeClr val="accent4"/>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247683821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xmlns="" id="{54D93672-2A04-4EF3-916F-2C920729FB07}"/>
              </a:ext>
            </a:extLst>
          </p:cNvPr>
          <p:cNvSpPr/>
          <p:nvPr userDrawn="1"/>
        </p:nvSpPr>
        <p:spPr bwMode="auto">
          <a:xfrm>
            <a:off x="0" y="0"/>
            <a:ext cx="12192000" cy="6858000"/>
          </a:xfrm>
          <a:prstGeom prst="rect">
            <a:avLst/>
          </a:prstGeom>
          <a:solidFill>
            <a:schemeClr val="accent5"/>
          </a:solidFill>
          <a:ln w="12700" cap="flat" cmpd="sng" algn="ctr">
            <a:noFill/>
            <a:prstDash val="solid"/>
            <a:round/>
            <a:headEnd type="none" w="med" len="med"/>
            <a:tailEnd type="none" w="med" len="med"/>
          </a:ln>
          <a:effectLst/>
        </p:spPr>
        <p:txBody>
          <a:bodyPr wrap="none" lIns="72000" rIns="72000"/>
          <a:lstStyle/>
          <a:p>
            <a:pPr>
              <a:spcBef>
                <a:spcPct val="50000"/>
              </a:spcBef>
              <a:defRPr/>
            </a:pPr>
            <a:endParaRPr lang="en-US" dirty="0">
              <a:latin typeface="Ericsson Hilda Light" panose="00000400000000000000" pitchFamily="2" charset="0"/>
              <a:cs typeface="+mn-cs"/>
            </a:endParaRPr>
          </a:p>
        </p:txBody>
      </p:sp>
      <p:sp>
        <p:nvSpPr>
          <p:cNvPr id="4" name="Title_SM"/>
          <p:cNvSpPr>
            <a:spLocks noGrp="1" noChangeArrowheads="1"/>
          </p:cNvSpPr>
          <p:nvPr>
            <p:ph type="title" hasCustomPrompt="1"/>
          </p:nvPr>
        </p:nvSpPr>
        <p:spPr bwMode="auto">
          <a:xfrm>
            <a:off x="479424" y="476250"/>
            <a:ext cx="8353425"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solidFill>
                  <a:schemeClr val="bg1"/>
                </a:solidFill>
              </a:defRPr>
            </a:lvl1pPr>
          </a:lstStyle>
          <a:p>
            <a:pPr lvl="0"/>
            <a:r>
              <a:rPr lang="en-US" dirty="0"/>
              <a:t>Slide title, Ericsson Hilda Light 40pt, Ericsson Black, max 2-lines</a:t>
            </a:r>
            <a:endParaRPr lang="en-US"/>
          </a:p>
        </p:txBody>
      </p:sp>
      <p:pic>
        <p:nvPicPr>
          <p:cNvPr id="6" name="Graphic 5">
            <a:extLst>
              <a:ext uri="{FF2B5EF4-FFF2-40B4-BE49-F238E27FC236}">
                <a16:creationId xmlns:a16="http://schemas.microsoft.com/office/drawing/2014/main" xmlns="" id="{6B1A279A-6DFF-44E2-AFD5-C14BD71050EE}"/>
              </a:ext>
            </a:extLst>
          </p:cNvPr>
          <p:cNvPicPr>
            <a:picLocks noChangeAspect="1"/>
          </p:cNvPicPr>
          <p:nvPr userDrawn="1"/>
        </p:nvPicPr>
        <p:blipFill>
          <a:blip r:embed="rId2" cstate="print">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tretch>
            <a:fillRect/>
          </a:stretch>
        </p:blipFill>
        <p:spPr>
          <a:xfrm>
            <a:off x="11487410" y="476250"/>
            <a:ext cx="261523" cy="261523"/>
          </a:xfrm>
          <a:prstGeom prst="rect">
            <a:avLst/>
          </a:prstGeom>
        </p:spPr>
      </p:pic>
      <p:sp>
        <p:nvSpPr>
          <p:cNvPr id="5"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064BC3BB-EB1F-4C03-845A-197D7CB3D7FF}"/>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chemeClr val="bg1"/>
                </a:solidFill>
                <a:latin typeface="+mn-lt"/>
              </a:rPr>
              <a:t>  |  2021-09-16  |  Page </a:t>
            </a:r>
            <a:fld id="{3156F216-B785-46CD-A258-BF3D955544A0}" type="slidenum">
              <a:rPr lang="en-US" sz="800" b="0" i="0" u="none" smtClean="0">
                <a:solidFill>
                  <a:schemeClr val="bg1"/>
                </a:solidFill>
                <a:latin typeface="+mn-lt"/>
              </a:rPr>
              <a:pPr marL="0" indent="0" algn="l">
                <a:buFontTx/>
                <a:buNone/>
              </a:pPr>
              <a:t>‹#›</a:t>
            </a:fld>
            <a:endParaRPr lang="en-US" sz="800" b="0" i="0" u="none" dirty="0">
              <a:solidFill>
                <a:schemeClr val="bg1"/>
              </a:solidFill>
              <a:latin typeface="+mn-lt"/>
            </a:endParaRPr>
          </a:p>
        </p:txBody>
      </p:sp>
      <p:sp>
        <p:nvSpPr>
          <p:cNvPr id="7" name="FirstDividerHider">
            <a:extLst>
              <a:ext uri="{FF2B5EF4-FFF2-40B4-BE49-F238E27FC236}">
                <a16:creationId xmlns:a16="http://schemas.microsoft.com/office/drawing/2014/main" xmlns="" id="{10F60CD3-0F2D-42D6-B39D-C861213831E0}"/>
              </a:ext>
            </a:extLst>
          </p:cNvPr>
          <p:cNvSpPr/>
          <p:nvPr userDrawn="1"/>
        </p:nvSpPr>
        <p:spPr bwMode="auto">
          <a:xfrm>
            <a:off x="396000" y="6408751"/>
            <a:ext cx="79513" cy="262393"/>
          </a:xfrm>
          <a:prstGeom prst="rect">
            <a:avLst/>
          </a:prstGeom>
          <a:solidFill>
            <a:schemeClr val="accent5"/>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35011406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Page w. white text">
    <p:spTree>
      <p:nvGrpSpPr>
        <p:cNvPr id="1" name=""/>
        <p:cNvGrpSpPr/>
        <p:nvPr/>
      </p:nvGrpSpPr>
      <p:grpSpPr>
        <a:xfrm>
          <a:off x="0" y="0"/>
          <a:ext cx="0" cy="0"/>
          <a:chOff x="0" y="0"/>
          <a:chExt cx="0" cy="0"/>
        </a:xfrm>
      </p:grpSpPr>
      <p:sp>
        <p:nvSpPr>
          <p:cNvPr id="16" name="Content Placeholder 2">
            <a:extLst>
              <a:ext uri="{FF2B5EF4-FFF2-40B4-BE49-F238E27FC236}">
                <a16:creationId xmlns:a16="http://schemas.microsoft.com/office/drawing/2014/main" xmlns="" id="{4CCEC097-FFF5-42B5-861E-569EAABCFEFB}"/>
              </a:ext>
            </a:extLst>
          </p:cNvPr>
          <p:cNvSpPr>
            <a:spLocks noGrp="1"/>
          </p:cNvSpPr>
          <p:nvPr>
            <p:ph sz="quarter" idx="13" hasCustomPrompt="1"/>
          </p:nvPr>
        </p:nvSpPr>
        <p:spPr>
          <a:xfrm>
            <a:off x="0" y="-3048"/>
            <a:ext cx="12192000" cy="6858000"/>
          </a:xfrm>
          <a:prstGeom prst="rect">
            <a:avLst/>
          </a:prstGeom>
          <a:solidFill>
            <a:schemeClr val="tx1"/>
          </a:solidFill>
        </p:spPr>
        <p:txBody>
          <a:bodyPr/>
          <a:lstStyle>
            <a:lvl1pPr marL="0" indent="0">
              <a:buNone/>
              <a:defRPr>
                <a:solidFill>
                  <a:schemeClr val="bg1"/>
                </a:solidFill>
              </a:defRPr>
            </a:lvl1pPr>
            <a:lvl2pPr>
              <a:defRPr/>
            </a:lvl2pPr>
            <a:lvl3pPr>
              <a:defRPr/>
            </a:lvl3pPr>
            <a:lvl4pPr>
              <a:defRPr/>
            </a:lvl4pPr>
            <a:lvl5pPr>
              <a:defRPr/>
            </a:lvl5pPr>
          </a:lstStyle>
          <a:p>
            <a:pPr lvl="0"/>
            <a:r>
              <a:rPr lang="en-US" dirty="0"/>
              <a:t> </a:t>
            </a:r>
            <a:endParaRPr lang="en-US"/>
          </a:p>
        </p:txBody>
      </p:sp>
      <p:sp>
        <p:nvSpPr>
          <p:cNvPr id="22531" name="Title_TM"/>
          <p:cNvSpPr>
            <a:spLocks noGrp="1" noChangeArrowheads="1"/>
          </p:cNvSpPr>
          <p:nvPr>
            <p:ph type="ctrTitle" hasCustomPrompt="1"/>
          </p:nvPr>
        </p:nvSpPr>
        <p:spPr>
          <a:xfrm>
            <a:off x="479425" y="476250"/>
            <a:ext cx="8353426" cy="3456000"/>
          </a:xfrm>
        </p:spPr>
        <p:txBody>
          <a:bodyPr/>
          <a:lstStyle>
            <a:lvl1pPr>
              <a:lnSpc>
                <a:spcPct val="85000"/>
              </a:lnSpc>
              <a:defRPr sz="8000" b="0" kern="1400" spc="-160" baseline="0">
                <a:solidFill>
                  <a:schemeClr val="bg1"/>
                </a:solidFill>
                <a:latin typeface="+mj-lt"/>
              </a:defRPr>
            </a:lvl1pPr>
          </a:lstStyle>
          <a:p>
            <a:r>
              <a:rPr lang="en-US" dirty="0"/>
              <a:t>Title page,   Ericsson Hilda Light 80pt, max 3-lines</a:t>
            </a:r>
            <a:endParaRPr lang="en-US"/>
          </a:p>
        </p:txBody>
      </p:sp>
      <p:sp>
        <p:nvSpPr>
          <p:cNvPr id="22530" name="SubTitle_TM"/>
          <p:cNvSpPr>
            <a:spLocks noGrp="1" noChangeArrowheads="1"/>
          </p:cNvSpPr>
          <p:nvPr>
            <p:ph type="subTitle" idx="1" hasCustomPrompt="1"/>
          </p:nvPr>
        </p:nvSpPr>
        <p:spPr>
          <a:xfrm>
            <a:off x="479425" y="4149725"/>
            <a:ext cx="5472114" cy="2087563"/>
          </a:xfrm>
          <a:prstGeom prst="rect">
            <a:avLst/>
          </a:prstGeom>
        </p:spPr>
        <p:txBody>
          <a:bodyPr lIns="72000" anchor="t"/>
          <a:lstStyle>
            <a:lvl1pPr marL="0" indent="0">
              <a:lnSpc>
                <a:spcPct val="100000"/>
              </a:lnSpc>
              <a:spcBef>
                <a:spcPts val="0"/>
              </a:spcBef>
              <a:buFont typeface="Ericsson Hilda Light" charset="0"/>
              <a:buNone/>
              <a:defRPr sz="2000" baseline="0">
                <a:solidFill>
                  <a:schemeClr val="bg1"/>
                </a:solidFill>
                <a:latin typeface="+mn-lt"/>
              </a:defRPr>
            </a:lvl1pPr>
          </a:lstStyle>
          <a:p>
            <a:r>
              <a:rPr lang="en-US" dirty="0"/>
              <a:t>Presentation description/subtitle</a:t>
            </a:r>
            <a:r>
              <a:rPr lang="en-GB" dirty="0"/>
              <a:t/>
            </a:r>
            <a:br>
              <a:rPr lang="en-GB" dirty="0"/>
            </a:br>
            <a:r>
              <a:rPr lang="en-US" dirty="0"/>
              <a:t>Ericsson Hilda 20pt</a:t>
            </a:r>
            <a:endParaRPr lang="en-US"/>
          </a:p>
        </p:txBody>
      </p:sp>
      <p:pic>
        <p:nvPicPr>
          <p:cNvPr id="10" name="Graphic 9">
            <a:extLst>
              <a:ext uri="{FF2B5EF4-FFF2-40B4-BE49-F238E27FC236}">
                <a16:creationId xmlns:a16="http://schemas.microsoft.com/office/drawing/2014/main" xmlns="" id="{E29FEEAB-1C1F-4153-BC50-6FCDEAC19C8E}"/>
              </a:ext>
            </a:extLst>
          </p:cNvPr>
          <p:cNvPicPr>
            <a:picLocks noChangeAspect="1"/>
          </p:cNvPicPr>
          <p:nvPr userDrawn="1"/>
        </p:nvPicPr>
        <p:blipFill>
          <a:blip r:embed="rId2" cstate="print">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tretch>
            <a:fillRect/>
          </a:stretch>
        </p:blipFill>
        <p:spPr>
          <a:xfrm>
            <a:off x="11487410" y="476250"/>
            <a:ext cx="261523" cy="261523"/>
          </a:xfrm>
          <a:prstGeom prst="rect">
            <a:avLst/>
          </a:prstGeom>
        </p:spPr>
      </p:pic>
      <p:sp>
        <p:nvSpPr>
          <p:cNvPr id="9" name="Content Placeholder 2">
            <a:extLst>
              <a:ext uri="{FF2B5EF4-FFF2-40B4-BE49-F238E27FC236}">
                <a16:creationId xmlns:a16="http://schemas.microsoft.com/office/drawing/2014/main" xmlns="" id="{07AC4DB9-933C-4680-A281-C11929BCC2F5}"/>
              </a:ext>
            </a:extLst>
          </p:cNvPr>
          <p:cNvSpPr>
            <a:spLocks noGrp="1"/>
          </p:cNvSpPr>
          <p:nvPr>
            <p:ph sz="quarter" idx="10" hasCustomPrompt="1"/>
          </p:nvPr>
        </p:nvSpPr>
        <p:spPr>
          <a:xfrm>
            <a:off x="6240463" y="6264000"/>
            <a:ext cx="1910479" cy="262800"/>
          </a:xfrm>
          <a:prstGeom prst="rect">
            <a:avLst/>
          </a:prstGeom>
        </p:spPr>
        <p:txBody>
          <a:bodyPr wrap="none" tIns="0" bIns="0" anchor="ctr" anchorCtr="0"/>
          <a:lstStyle>
            <a:lvl1pPr marL="0" indent="0" algn="r">
              <a:buNone/>
              <a:defRPr sz="1200">
                <a:solidFill>
                  <a:schemeClr val="bg1"/>
                </a:solidFill>
                <a:latin typeface="+mn-lt"/>
              </a:defRPr>
            </a:lvl1pPr>
          </a:lstStyle>
          <a:p>
            <a:r>
              <a:rPr lang="en-US" dirty="0"/>
              <a:t>Speaker name</a:t>
            </a:r>
            <a:endParaRPr lang="en-US"/>
          </a:p>
        </p:txBody>
      </p:sp>
      <p:sp>
        <p:nvSpPr>
          <p:cNvPr id="11" name="Content Placeholder 11">
            <a:extLst>
              <a:ext uri="{FF2B5EF4-FFF2-40B4-BE49-F238E27FC236}">
                <a16:creationId xmlns:a16="http://schemas.microsoft.com/office/drawing/2014/main" xmlns="" id="{7B568BB6-C8A4-4545-B025-7D97CC4692BC}"/>
              </a:ext>
            </a:extLst>
          </p:cNvPr>
          <p:cNvSpPr>
            <a:spLocks noGrp="1"/>
          </p:cNvSpPr>
          <p:nvPr>
            <p:ph sz="quarter" idx="11" hasCustomPrompt="1"/>
          </p:nvPr>
        </p:nvSpPr>
        <p:spPr>
          <a:xfrm>
            <a:off x="8229600" y="6264000"/>
            <a:ext cx="2515041" cy="262800"/>
          </a:xfrm>
          <a:prstGeom prst="rect">
            <a:avLst/>
          </a:prstGeom>
          <a:noFill/>
          <a:ln w="9525">
            <a:noFill/>
            <a:miter lim="800000"/>
            <a:headEnd/>
            <a:tailEnd/>
          </a:ln>
        </p:spPr>
        <p:txBody>
          <a:bodyPr tIns="0" rIns="0" bIns="0" anchor="ctr" anchorCtr="0"/>
          <a:lstStyle>
            <a:lvl1pPr marL="0" indent="0" algn="ctr">
              <a:buNone/>
              <a:defRPr lang="en-US" sz="1200" dirty="0">
                <a:solidFill>
                  <a:schemeClr val="bg1"/>
                </a:solidFill>
                <a:latin typeface="+mn-lt"/>
              </a:defRPr>
            </a:lvl1pPr>
          </a:lstStyle>
          <a:p>
            <a:r>
              <a:rPr lang="en-US" dirty="0"/>
              <a:t>Organization</a:t>
            </a:r>
            <a:endParaRPr lang="en-US"/>
          </a:p>
        </p:txBody>
      </p:sp>
      <p:sp>
        <p:nvSpPr>
          <p:cNvPr id="13" name="Content Placeholder 11">
            <a:extLst>
              <a:ext uri="{FF2B5EF4-FFF2-40B4-BE49-F238E27FC236}">
                <a16:creationId xmlns:a16="http://schemas.microsoft.com/office/drawing/2014/main" xmlns="" id="{D51585B7-9911-4BC2-ACC7-3D991408BDDF}"/>
              </a:ext>
            </a:extLst>
          </p:cNvPr>
          <p:cNvSpPr>
            <a:spLocks noGrp="1"/>
          </p:cNvSpPr>
          <p:nvPr>
            <p:ph sz="quarter" idx="12" hasCustomPrompt="1"/>
          </p:nvPr>
        </p:nvSpPr>
        <p:spPr>
          <a:xfrm>
            <a:off x="10811951" y="6264000"/>
            <a:ext cx="897503" cy="262800"/>
          </a:xfrm>
          <a:prstGeom prst="rect">
            <a:avLst/>
          </a:prstGeom>
          <a:noFill/>
          <a:ln w="9525">
            <a:noFill/>
            <a:miter lim="800000"/>
            <a:headEnd/>
            <a:tailEnd/>
          </a:ln>
        </p:spPr>
        <p:txBody>
          <a:bodyPr wrap="none" tIns="0" rIns="0" bIns="0" anchor="ctr" anchorCtr="0"/>
          <a:lstStyle>
            <a:lvl1pPr marL="0" indent="0" algn="ctr">
              <a:buNone/>
              <a:defRPr lang="en-US" sz="1200" dirty="0">
                <a:solidFill>
                  <a:schemeClr val="bg1"/>
                </a:solidFill>
                <a:latin typeface="+mn-lt"/>
              </a:defRPr>
            </a:lvl1pPr>
          </a:lstStyle>
          <a:p>
            <a:pPr lvl="0"/>
            <a:r>
              <a:rPr lang="en-US" dirty="0"/>
              <a:t>YYYY-MM-DD</a:t>
            </a:r>
            <a:endParaRPr lang="en-US"/>
          </a:p>
        </p:txBody>
      </p:sp>
      <p:sp>
        <p:nvSpPr>
          <p:cNvPr id="14"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89DFBA61-B916-44BD-A1D9-F41D32B7BCB6}"/>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chemeClr val="bg1"/>
                </a:solidFill>
                <a:latin typeface="+mn-lt"/>
              </a:rPr>
              <a:t>  |  2021-09-16  |  Page </a:t>
            </a:r>
            <a:fld id="{8A5526EF-A61C-4B9D-B003-653F7A9448AC}" type="slidenum">
              <a:rPr lang="en-US" sz="800" b="0" i="0" u="none" smtClean="0">
                <a:solidFill>
                  <a:schemeClr val="bg1"/>
                </a:solidFill>
                <a:latin typeface="+mn-lt"/>
              </a:rPr>
              <a:pPr marL="0" indent="0" algn="l">
                <a:buFontTx/>
                <a:buNone/>
              </a:pPr>
              <a:t>‹#›</a:t>
            </a:fld>
            <a:endParaRPr lang="en-US" sz="800" b="0" i="0" u="none" dirty="0">
              <a:solidFill>
                <a:schemeClr val="bg1"/>
              </a:solidFill>
              <a:latin typeface="+mn-lt"/>
            </a:endParaRPr>
          </a:p>
        </p:txBody>
      </p:sp>
      <p:sp>
        <p:nvSpPr>
          <p:cNvPr id="15" name="FirstDividerHider">
            <a:extLst>
              <a:ext uri="{FF2B5EF4-FFF2-40B4-BE49-F238E27FC236}">
                <a16:creationId xmlns:a16="http://schemas.microsoft.com/office/drawing/2014/main" xmlns="" id="{27FCDB26-E6AD-44EC-BD53-56F02C5E322F}"/>
              </a:ext>
            </a:extLst>
          </p:cNvPr>
          <p:cNvSpPr/>
          <p:nvPr userDrawn="1"/>
        </p:nvSpPr>
        <p:spPr bwMode="auto">
          <a:xfrm>
            <a:off x="396000" y="6408751"/>
            <a:ext cx="79513" cy="262393"/>
          </a:xfrm>
          <a:prstGeom prst="rect">
            <a:avLst/>
          </a:prstGeom>
          <a:solidFill>
            <a:schemeClr val="tx2"/>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787326472"/>
      </p:ext>
    </p:extLst>
  </p:cSld>
  <p:clrMapOvr>
    <a:masterClrMapping/>
  </p:clrMapOvr>
  <p:hf sldNum="0" hdr="0" ftr="0"/>
  <p:extLst>
    <p:ext uri="{DCECCB84-F9BA-43D5-87BE-67443E8EF086}">
      <p15:sldGuideLst xmlns:p15="http://schemas.microsoft.com/office/powerpoint/2012/main" xmlns=""/>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xmlns="" id="{54D93672-2A04-4EF3-916F-2C920729FB07}"/>
              </a:ext>
            </a:extLst>
          </p:cNvPr>
          <p:cNvSpPr/>
          <p:nvPr userDrawn="1"/>
        </p:nvSpPr>
        <p:spPr bwMode="auto">
          <a:xfrm>
            <a:off x="0" y="0"/>
            <a:ext cx="12192000" cy="6858000"/>
          </a:xfrm>
          <a:prstGeom prst="rect">
            <a:avLst/>
          </a:prstGeom>
          <a:solidFill>
            <a:schemeClr val="accent6"/>
          </a:solidFill>
          <a:ln w="12700" cap="flat" cmpd="sng" algn="ctr">
            <a:noFill/>
            <a:prstDash val="solid"/>
            <a:round/>
            <a:headEnd type="none" w="med" len="med"/>
            <a:tailEnd type="none" w="med" len="med"/>
          </a:ln>
          <a:effectLst/>
        </p:spPr>
        <p:txBody>
          <a:bodyPr wrap="none" lIns="72000" rIns="72000"/>
          <a:lstStyle/>
          <a:p>
            <a:pPr>
              <a:spcBef>
                <a:spcPct val="50000"/>
              </a:spcBef>
              <a:defRPr/>
            </a:pPr>
            <a:endParaRPr lang="en-US" dirty="0">
              <a:latin typeface="Ericsson Hilda Light" panose="00000400000000000000" pitchFamily="2" charset="0"/>
              <a:cs typeface="+mn-cs"/>
            </a:endParaRPr>
          </a:p>
        </p:txBody>
      </p:sp>
      <p:sp>
        <p:nvSpPr>
          <p:cNvPr id="4" name="Title_SM"/>
          <p:cNvSpPr>
            <a:spLocks noGrp="1" noChangeArrowheads="1"/>
          </p:cNvSpPr>
          <p:nvPr>
            <p:ph type="title" hasCustomPrompt="1"/>
          </p:nvPr>
        </p:nvSpPr>
        <p:spPr bwMode="auto">
          <a:xfrm>
            <a:off x="479424" y="476250"/>
            <a:ext cx="8353425"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solidFill>
                  <a:schemeClr val="bg1"/>
                </a:solidFill>
              </a:defRPr>
            </a:lvl1pPr>
          </a:lstStyle>
          <a:p>
            <a:pPr lvl="0"/>
            <a:r>
              <a:rPr lang="en-US" dirty="0"/>
              <a:t>Slide title, Ericsson Hilda Light 40pt, Ericsson Black, max 2-lines</a:t>
            </a:r>
            <a:endParaRPr lang="en-US"/>
          </a:p>
        </p:txBody>
      </p:sp>
      <p:pic>
        <p:nvPicPr>
          <p:cNvPr id="6" name="Graphic 5">
            <a:extLst>
              <a:ext uri="{FF2B5EF4-FFF2-40B4-BE49-F238E27FC236}">
                <a16:creationId xmlns:a16="http://schemas.microsoft.com/office/drawing/2014/main" xmlns="" id="{DC9C0052-7A7B-40FB-AF90-CA9C4B79D2ED}"/>
              </a:ext>
            </a:extLst>
          </p:cNvPr>
          <p:cNvPicPr>
            <a:picLocks noChangeAspect="1"/>
          </p:cNvPicPr>
          <p:nvPr userDrawn="1"/>
        </p:nvPicPr>
        <p:blipFill>
          <a:blip r:embed="rId2" cstate="print">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tretch>
            <a:fillRect/>
          </a:stretch>
        </p:blipFill>
        <p:spPr>
          <a:xfrm>
            <a:off x="11487410" y="476250"/>
            <a:ext cx="261523" cy="261523"/>
          </a:xfrm>
          <a:prstGeom prst="rect">
            <a:avLst/>
          </a:prstGeom>
        </p:spPr>
      </p:pic>
      <p:sp>
        <p:nvSpPr>
          <p:cNvPr id="5"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EE432ACF-022C-4E4D-A91E-50BCA41421CC}"/>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chemeClr val="bg1"/>
                </a:solidFill>
                <a:latin typeface="+mn-lt"/>
              </a:rPr>
              <a:t>  |  2021-09-16  |  Page </a:t>
            </a:r>
            <a:fld id="{7C8791ED-17E5-448A-851A-5BA699FF7E7E}" type="slidenum">
              <a:rPr lang="en-US" sz="800" b="0" i="0" u="none" smtClean="0">
                <a:solidFill>
                  <a:schemeClr val="bg1"/>
                </a:solidFill>
                <a:latin typeface="+mn-lt"/>
              </a:rPr>
              <a:pPr marL="0" indent="0" algn="l">
                <a:buFontTx/>
                <a:buNone/>
              </a:pPr>
              <a:t>‹#›</a:t>
            </a:fld>
            <a:endParaRPr lang="en-US" sz="800" b="0" i="0" u="none" dirty="0">
              <a:solidFill>
                <a:schemeClr val="bg1"/>
              </a:solidFill>
              <a:latin typeface="+mn-lt"/>
            </a:endParaRPr>
          </a:p>
        </p:txBody>
      </p:sp>
      <p:sp>
        <p:nvSpPr>
          <p:cNvPr id="7" name="FirstDividerHider">
            <a:extLst>
              <a:ext uri="{FF2B5EF4-FFF2-40B4-BE49-F238E27FC236}">
                <a16:creationId xmlns:a16="http://schemas.microsoft.com/office/drawing/2014/main" xmlns="" id="{5B4E638F-9BC6-4741-A3D8-E259C93F0F0D}"/>
              </a:ext>
            </a:extLst>
          </p:cNvPr>
          <p:cNvSpPr/>
          <p:nvPr userDrawn="1"/>
        </p:nvSpPr>
        <p:spPr bwMode="auto">
          <a:xfrm>
            <a:off x="396000" y="6408751"/>
            <a:ext cx="79513" cy="262393"/>
          </a:xfrm>
          <a:prstGeom prst="rect">
            <a:avLst/>
          </a:prstGeom>
          <a:solidFill>
            <a:schemeClr val="accent6"/>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409446479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Graphic heavy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xmlns="" id="{54D93672-2A04-4EF3-916F-2C920729FB07}"/>
              </a:ext>
            </a:extLst>
          </p:cNvPr>
          <p:cNvSpPr/>
          <p:nvPr userDrawn="1"/>
        </p:nvSpPr>
        <p:spPr bwMode="auto">
          <a:xfrm>
            <a:off x="0" y="0"/>
            <a:ext cx="12192000" cy="6858000"/>
          </a:xfrm>
          <a:prstGeom prst="rect">
            <a:avLst/>
          </a:prstGeom>
          <a:solidFill>
            <a:schemeClr val="tx1"/>
          </a:solidFill>
          <a:ln w="12700" cap="flat" cmpd="sng" algn="ctr">
            <a:noFill/>
            <a:prstDash val="solid"/>
            <a:round/>
            <a:headEnd type="none" w="med" len="med"/>
            <a:tailEnd type="none" w="med" len="med"/>
          </a:ln>
          <a:effectLst/>
        </p:spPr>
        <p:txBody>
          <a:bodyPr wrap="none" lIns="72000" rIns="72000"/>
          <a:lstStyle/>
          <a:p>
            <a:pPr>
              <a:spcBef>
                <a:spcPct val="50000"/>
              </a:spcBef>
              <a:defRPr/>
            </a:pPr>
            <a:endParaRPr lang="en-US" dirty="0">
              <a:latin typeface="Ericsson Hilda Light" panose="00000400000000000000" pitchFamily="2" charset="0"/>
              <a:cs typeface="+mn-cs"/>
            </a:endParaRPr>
          </a:p>
        </p:txBody>
      </p:sp>
      <p:sp>
        <p:nvSpPr>
          <p:cNvPr id="4" name="Title_SM"/>
          <p:cNvSpPr>
            <a:spLocks noGrp="1" noChangeArrowheads="1"/>
          </p:cNvSpPr>
          <p:nvPr>
            <p:ph type="title" hasCustomPrompt="1"/>
          </p:nvPr>
        </p:nvSpPr>
        <p:spPr bwMode="auto">
          <a:xfrm>
            <a:off x="479424" y="476250"/>
            <a:ext cx="8353425"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solidFill>
                  <a:schemeClr val="bg1"/>
                </a:solidFill>
              </a:defRPr>
            </a:lvl1pPr>
          </a:lstStyle>
          <a:p>
            <a:pPr lvl="0"/>
            <a:r>
              <a:rPr lang="en-US" dirty="0"/>
              <a:t>Slide title, Ericsson Hilda Light 40pt, Ericsson Black, max 2-lines</a:t>
            </a:r>
            <a:endParaRPr lang="en-US"/>
          </a:p>
        </p:txBody>
      </p:sp>
      <p:pic>
        <p:nvPicPr>
          <p:cNvPr id="6" name="Graphic 5">
            <a:extLst>
              <a:ext uri="{FF2B5EF4-FFF2-40B4-BE49-F238E27FC236}">
                <a16:creationId xmlns:a16="http://schemas.microsoft.com/office/drawing/2014/main" xmlns="" id="{7D510456-FEBC-46FA-B25A-B809F2C18A68}"/>
              </a:ext>
            </a:extLst>
          </p:cNvPr>
          <p:cNvPicPr>
            <a:picLocks noChangeAspect="1"/>
          </p:cNvPicPr>
          <p:nvPr userDrawn="1"/>
        </p:nvPicPr>
        <p:blipFill>
          <a:blip r:embed="rId2" cstate="print">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tretch>
            <a:fillRect/>
          </a:stretch>
        </p:blipFill>
        <p:spPr>
          <a:xfrm>
            <a:off x="11487410" y="476250"/>
            <a:ext cx="261523" cy="261523"/>
          </a:xfrm>
          <a:prstGeom prst="rect">
            <a:avLst/>
          </a:prstGeom>
        </p:spPr>
      </p:pic>
      <p:sp>
        <p:nvSpPr>
          <p:cNvPr id="5"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8A859F72-32B2-47EB-8CB5-BCF639CDADF5}"/>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chemeClr val="bg1"/>
                </a:solidFill>
                <a:latin typeface="+mn-lt"/>
              </a:rPr>
              <a:t>  |  2021-09-16  |  Page </a:t>
            </a:r>
            <a:fld id="{5C0E8AED-FE5E-48BC-BF48-836116D41EE0}" type="slidenum">
              <a:rPr lang="en-US" sz="800" b="0" i="0" u="none" smtClean="0">
                <a:solidFill>
                  <a:schemeClr val="bg1"/>
                </a:solidFill>
                <a:latin typeface="+mn-lt"/>
              </a:rPr>
              <a:pPr marL="0" indent="0" algn="l">
                <a:buFontTx/>
                <a:buNone/>
              </a:pPr>
              <a:t>‹#›</a:t>
            </a:fld>
            <a:endParaRPr lang="en-US" sz="800" b="0" i="0" u="none" dirty="0">
              <a:solidFill>
                <a:schemeClr val="bg1"/>
              </a:solidFill>
              <a:latin typeface="+mn-lt"/>
            </a:endParaRPr>
          </a:p>
        </p:txBody>
      </p:sp>
      <p:sp>
        <p:nvSpPr>
          <p:cNvPr id="7" name="FirstDividerHider">
            <a:extLst>
              <a:ext uri="{FF2B5EF4-FFF2-40B4-BE49-F238E27FC236}">
                <a16:creationId xmlns:a16="http://schemas.microsoft.com/office/drawing/2014/main" xmlns="" id="{4EDD5C80-CD72-4597-8F70-395B8174120F}"/>
              </a:ext>
            </a:extLst>
          </p:cNvPr>
          <p:cNvSpPr/>
          <p:nvPr userDrawn="1"/>
        </p:nvSpPr>
        <p:spPr bwMode="auto">
          <a:xfrm>
            <a:off x="396000" y="6408751"/>
            <a:ext cx="79513" cy="262393"/>
          </a:xfrm>
          <a:prstGeom prst="rect">
            <a:avLst/>
          </a:prstGeom>
          <a:solidFill>
            <a:schemeClr val="tx2"/>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374513793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1 column">
    <p:spTree>
      <p:nvGrpSpPr>
        <p:cNvPr id="1" name=""/>
        <p:cNvGrpSpPr/>
        <p:nvPr/>
      </p:nvGrpSpPr>
      <p:grpSpPr>
        <a:xfrm>
          <a:off x="0" y="0"/>
          <a:ext cx="0" cy="0"/>
          <a:chOff x="0" y="0"/>
          <a:chExt cx="0" cy="0"/>
        </a:xfrm>
      </p:grpSpPr>
      <p:sp>
        <p:nvSpPr>
          <p:cNvPr id="5" name="Title_SM"/>
          <p:cNvSpPr>
            <a:spLocks noGrp="1" noChangeArrowheads="1"/>
          </p:cNvSpPr>
          <p:nvPr>
            <p:ph type="title" hasCustomPrompt="1"/>
          </p:nvPr>
        </p:nvSpPr>
        <p:spPr bwMode="auto">
          <a:xfrm>
            <a:off x="479425" y="476250"/>
            <a:ext cx="8353426"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endParaRPr lang="en-US"/>
          </a:p>
        </p:txBody>
      </p:sp>
      <p:sp>
        <p:nvSpPr>
          <p:cNvPr id="3" name="Content Placeholder 2">
            <a:extLst>
              <a:ext uri="{FF2B5EF4-FFF2-40B4-BE49-F238E27FC236}">
                <a16:creationId xmlns:a16="http://schemas.microsoft.com/office/drawing/2014/main" xmlns="" id="{810CFEFC-6AC8-4817-A0D3-6029D48BD293}"/>
              </a:ext>
            </a:extLst>
          </p:cNvPr>
          <p:cNvSpPr>
            <a:spLocks noGrp="1"/>
          </p:cNvSpPr>
          <p:nvPr>
            <p:ph sz="quarter" idx="10" hasCustomPrompt="1"/>
          </p:nvPr>
        </p:nvSpPr>
        <p:spPr>
          <a:xfrm>
            <a:off x="479425" y="1844675"/>
            <a:ext cx="11233150" cy="4392612"/>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a:p>
            <a:pPr lvl="3"/>
            <a:r>
              <a:rPr lang="en-US" dirty="0"/>
              <a:t>Fourth level</a:t>
            </a:r>
            <a:endParaRPr lang="en-US"/>
          </a:p>
        </p:txBody>
      </p:sp>
      <p:sp>
        <p:nvSpPr>
          <p:cNvPr id="8"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C2AD0284-E6BA-49D8-AB3F-D94DBB1D54F0}"/>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40143BBD-8E6C-4F0A-82A0-D729D836F858}"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11" name="FirstDividerHider">
            <a:extLst>
              <a:ext uri="{FF2B5EF4-FFF2-40B4-BE49-F238E27FC236}">
                <a16:creationId xmlns:a16="http://schemas.microsoft.com/office/drawing/2014/main" xmlns="" id="{87C4DFC4-62BA-4C52-B36B-44A75684A81F}"/>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393316775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 and 1 column">
    <p:spTree>
      <p:nvGrpSpPr>
        <p:cNvPr id="1" name=""/>
        <p:cNvGrpSpPr/>
        <p:nvPr/>
      </p:nvGrpSpPr>
      <p:grpSpPr>
        <a:xfrm>
          <a:off x="0" y="0"/>
          <a:ext cx="0" cy="0"/>
          <a:chOff x="0" y="0"/>
          <a:chExt cx="0" cy="0"/>
        </a:xfrm>
      </p:grpSpPr>
      <p:sp>
        <p:nvSpPr>
          <p:cNvPr id="5" name="Title_SM"/>
          <p:cNvSpPr>
            <a:spLocks noGrp="1" noChangeArrowheads="1"/>
          </p:cNvSpPr>
          <p:nvPr>
            <p:ph type="title" hasCustomPrompt="1"/>
          </p:nvPr>
        </p:nvSpPr>
        <p:spPr bwMode="auto">
          <a:xfrm>
            <a:off x="479425" y="476250"/>
            <a:ext cx="10521950"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Use this layout for document slides when you need space for a long heading and big content area</a:t>
            </a:r>
          </a:p>
        </p:txBody>
      </p:sp>
      <p:sp>
        <p:nvSpPr>
          <p:cNvPr id="3" name="Content Placeholder 2">
            <a:extLst>
              <a:ext uri="{FF2B5EF4-FFF2-40B4-BE49-F238E27FC236}">
                <a16:creationId xmlns:a16="http://schemas.microsoft.com/office/drawing/2014/main" xmlns="" id="{810CFEFC-6AC8-4817-A0D3-6029D48BD293}"/>
              </a:ext>
            </a:extLst>
          </p:cNvPr>
          <p:cNvSpPr>
            <a:spLocks noGrp="1"/>
          </p:cNvSpPr>
          <p:nvPr>
            <p:ph sz="quarter" idx="10" hasCustomPrompt="1"/>
          </p:nvPr>
        </p:nvSpPr>
        <p:spPr>
          <a:xfrm>
            <a:off x="479425" y="1844675"/>
            <a:ext cx="11233150" cy="4392612"/>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a:p>
            <a:pPr lvl="3"/>
            <a:r>
              <a:rPr lang="en-US" dirty="0"/>
              <a:t>Fourth level</a:t>
            </a:r>
            <a:endParaRPr lang="en-US"/>
          </a:p>
        </p:txBody>
      </p:sp>
      <p:sp>
        <p:nvSpPr>
          <p:cNvPr id="8"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C2AD0284-E6BA-49D8-AB3F-D94DBB1D54F0}"/>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D0B70E68-3ACD-458F-A988-FBC45C998659}"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11" name="FirstDividerHider">
            <a:extLst>
              <a:ext uri="{FF2B5EF4-FFF2-40B4-BE49-F238E27FC236}">
                <a16:creationId xmlns:a16="http://schemas.microsoft.com/office/drawing/2014/main" xmlns="" id="{87C4DFC4-62BA-4C52-B36B-44A75684A81F}"/>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344333896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1 smaller column">
    <p:spTree>
      <p:nvGrpSpPr>
        <p:cNvPr id="1" name=""/>
        <p:cNvGrpSpPr/>
        <p:nvPr/>
      </p:nvGrpSpPr>
      <p:grpSpPr>
        <a:xfrm>
          <a:off x="0" y="0"/>
          <a:ext cx="0" cy="0"/>
          <a:chOff x="0" y="0"/>
          <a:chExt cx="0" cy="0"/>
        </a:xfrm>
      </p:grpSpPr>
      <p:sp>
        <p:nvSpPr>
          <p:cNvPr id="6" name="Title_SM">
            <a:extLst>
              <a:ext uri="{FF2B5EF4-FFF2-40B4-BE49-F238E27FC236}">
                <a16:creationId xmlns:a16="http://schemas.microsoft.com/office/drawing/2014/main" xmlns="" id="{3F4EF873-DC0F-4698-BEC2-502DB043AA5C}"/>
              </a:ext>
            </a:extLst>
          </p:cNvPr>
          <p:cNvSpPr>
            <a:spLocks noGrp="1" noChangeArrowheads="1"/>
          </p:cNvSpPr>
          <p:nvPr>
            <p:ph type="title" hasCustomPrompt="1"/>
          </p:nvPr>
        </p:nvSpPr>
        <p:spPr bwMode="auto">
          <a:xfrm>
            <a:off x="479425" y="476250"/>
            <a:ext cx="8353426"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Use this layout for presentations using short and crisp headings</a:t>
            </a:r>
          </a:p>
        </p:txBody>
      </p:sp>
      <p:sp>
        <p:nvSpPr>
          <p:cNvPr id="4" name="Content Placeholder 2">
            <a:extLst>
              <a:ext uri="{FF2B5EF4-FFF2-40B4-BE49-F238E27FC236}">
                <a16:creationId xmlns:a16="http://schemas.microsoft.com/office/drawing/2014/main" xmlns="" id="{784F54AF-EED6-486A-9ACA-42061F4AAE9A}"/>
              </a:ext>
            </a:extLst>
          </p:cNvPr>
          <p:cNvSpPr>
            <a:spLocks noGrp="1"/>
          </p:cNvSpPr>
          <p:nvPr>
            <p:ph sz="quarter" idx="11" hasCustomPrompt="1"/>
          </p:nvPr>
        </p:nvSpPr>
        <p:spPr>
          <a:xfrm>
            <a:off x="479425" y="1844675"/>
            <a:ext cx="8353426" cy="4392612"/>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a:p>
            <a:pPr lvl="3"/>
            <a:r>
              <a:rPr lang="en-US" dirty="0"/>
              <a:t>Fourth level</a:t>
            </a:r>
            <a:endParaRPr lang="en-US"/>
          </a:p>
        </p:txBody>
      </p:sp>
      <p:sp>
        <p:nvSpPr>
          <p:cNvPr id="7"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DB8BC610-C1B0-4C6A-B5C2-80DA487CE5DE}"/>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B4FEC001-7161-4E75-8E30-C2D83639D99C}"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9" name="FirstDividerHider">
            <a:extLst>
              <a:ext uri="{FF2B5EF4-FFF2-40B4-BE49-F238E27FC236}">
                <a16:creationId xmlns:a16="http://schemas.microsoft.com/office/drawing/2014/main" xmlns="" id="{F5902C4D-6221-4E36-A2F9-055DD2942060}"/>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360799952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Full title, right Image">
    <p:spTree>
      <p:nvGrpSpPr>
        <p:cNvPr id="1" name=""/>
        <p:cNvGrpSpPr/>
        <p:nvPr/>
      </p:nvGrpSpPr>
      <p:grpSpPr>
        <a:xfrm>
          <a:off x="0" y="0"/>
          <a:ext cx="0" cy="0"/>
          <a:chOff x="0" y="0"/>
          <a:chExt cx="0" cy="0"/>
        </a:xfrm>
      </p:grpSpPr>
      <p:sp>
        <p:nvSpPr>
          <p:cNvPr id="5" name="Title_SM">
            <a:extLst>
              <a:ext uri="{FF2B5EF4-FFF2-40B4-BE49-F238E27FC236}">
                <a16:creationId xmlns:a16="http://schemas.microsoft.com/office/drawing/2014/main" xmlns="" id="{AC5B9436-E3EB-4A3D-BE6B-EFFF8123DE9D}"/>
              </a:ext>
            </a:extLst>
          </p:cNvPr>
          <p:cNvSpPr>
            <a:spLocks noGrp="1" noChangeArrowheads="1"/>
          </p:cNvSpPr>
          <p:nvPr>
            <p:ph type="title" hasCustomPrompt="1"/>
          </p:nvPr>
        </p:nvSpPr>
        <p:spPr bwMode="auto">
          <a:xfrm>
            <a:off x="479425" y="476250"/>
            <a:ext cx="8353426"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endParaRPr lang="en-US"/>
          </a:p>
        </p:txBody>
      </p:sp>
      <p:sp>
        <p:nvSpPr>
          <p:cNvPr id="4" name="Content Placeholder 1"/>
          <p:cNvSpPr>
            <a:spLocks noGrp="1"/>
          </p:cNvSpPr>
          <p:nvPr>
            <p:ph sz="quarter" idx="10" hasCustomPrompt="1"/>
          </p:nvPr>
        </p:nvSpPr>
        <p:spPr>
          <a:xfrm>
            <a:off x="479425" y="1844675"/>
            <a:ext cx="5472113" cy="4392613"/>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a:p>
            <a:pPr lvl="3"/>
            <a:r>
              <a:rPr lang="en-US" dirty="0"/>
              <a:t>Fourth level</a:t>
            </a:r>
            <a:endParaRPr lang="en-US"/>
          </a:p>
        </p:txBody>
      </p:sp>
      <p:sp>
        <p:nvSpPr>
          <p:cNvPr id="7"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EF2C589A-70A9-4C1E-92FD-76B1E60A1A29}"/>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4DA9518C-6746-4667-B03B-980130DF8173}"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8" name="FirstDividerHider">
            <a:extLst>
              <a:ext uri="{FF2B5EF4-FFF2-40B4-BE49-F238E27FC236}">
                <a16:creationId xmlns:a16="http://schemas.microsoft.com/office/drawing/2014/main" xmlns="" id="{E735C405-D694-4150-B4C4-0B84A1A5CAEA}"/>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411466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mall title, right Image">
    <p:spTree>
      <p:nvGrpSpPr>
        <p:cNvPr id="1" name=""/>
        <p:cNvGrpSpPr/>
        <p:nvPr/>
      </p:nvGrpSpPr>
      <p:grpSpPr>
        <a:xfrm>
          <a:off x="0" y="0"/>
          <a:ext cx="0" cy="0"/>
          <a:chOff x="0" y="0"/>
          <a:chExt cx="0" cy="0"/>
        </a:xfrm>
      </p:grpSpPr>
      <p:sp>
        <p:nvSpPr>
          <p:cNvPr id="6" name="Title_SM"/>
          <p:cNvSpPr>
            <a:spLocks noGrp="1" noChangeArrowheads="1"/>
          </p:cNvSpPr>
          <p:nvPr>
            <p:ph type="title" hasCustomPrompt="1"/>
          </p:nvPr>
        </p:nvSpPr>
        <p:spPr bwMode="auto">
          <a:xfrm>
            <a:off x="479425" y="476250"/>
            <a:ext cx="5472113"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 Hilda Light 40pt, Eri. Black, max 2-lines</a:t>
            </a:r>
            <a:endParaRPr lang="en-US"/>
          </a:p>
        </p:txBody>
      </p:sp>
      <p:sp>
        <p:nvSpPr>
          <p:cNvPr id="4" name="Content Placeholder 1"/>
          <p:cNvSpPr>
            <a:spLocks noGrp="1"/>
          </p:cNvSpPr>
          <p:nvPr>
            <p:ph sz="quarter" idx="10" hasCustomPrompt="1"/>
          </p:nvPr>
        </p:nvSpPr>
        <p:spPr>
          <a:xfrm>
            <a:off x="479425" y="1844675"/>
            <a:ext cx="5472113" cy="4392613"/>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a:p>
            <a:pPr lvl="3"/>
            <a:r>
              <a:rPr lang="en-US" dirty="0"/>
              <a:t>Fourth level</a:t>
            </a:r>
            <a:endParaRPr lang="en-US"/>
          </a:p>
        </p:txBody>
      </p:sp>
      <p:sp>
        <p:nvSpPr>
          <p:cNvPr id="3" name="Picture Placeholder 2">
            <a:extLst>
              <a:ext uri="{FF2B5EF4-FFF2-40B4-BE49-F238E27FC236}">
                <a16:creationId xmlns:a16="http://schemas.microsoft.com/office/drawing/2014/main" xmlns="" id="{2F5F844D-0CF3-4814-B0DE-3D27A83936FD}"/>
              </a:ext>
            </a:extLst>
          </p:cNvPr>
          <p:cNvSpPr>
            <a:spLocks noGrp="1"/>
          </p:cNvSpPr>
          <p:nvPr>
            <p:ph type="pic" sz="quarter" idx="11" hasCustomPrompt="1"/>
          </p:nvPr>
        </p:nvSpPr>
        <p:spPr>
          <a:xfrm>
            <a:off x="6096000" y="0"/>
            <a:ext cx="6096000" cy="6858000"/>
          </a:xfrm>
          <a:prstGeom prst="rect">
            <a:avLst/>
          </a:prstGeom>
        </p:spPr>
        <p:txBody>
          <a:bodyPr anchor="ctr"/>
          <a:lstStyle>
            <a:lvl1pPr marL="0" indent="0">
              <a:buNone/>
              <a:defRPr/>
            </a:lvl1pPr>
          </a:lstStyle>
          <a:p>
            <a:r>
              <a:rPr lang="en-US" dirty="0"/>
              <a:t>     Click icon to add picture</a:t>
            </a:r>
            <a:endParaRPr lang="en-US"/>
          </a:p>
        </p:txBody>
      </p:sp>
      <p:sp>
        <p:nvSpPr>
          <p:cNvPr id="9"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4372D240-75C4-4747-BB0C-CDA1A95650A3}"/>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D683BB4B-2050-4F85-A85E-52BDA70C07CF}"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12" name="FirstDividerHider">
            <a:extLst>
              <a:ext uri="{FF2B5EF4-FFF2-40B4-BE49-F238E27FC236}">
                <a16:creationId xmlns:a16="http://schemas.microsoft.com/office/drawing/2014/main" xmlns="" id="{DDD81FA4-E9EC-4B93-8FAA-8C7EE9DC027E}"/>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58434728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Full title, left Image">
    <p:spTree>
      <p:nvGrpSpPr>
        <p:cNvPr id="1" name=""/>
        <p:cNvGrpSpPr/>
        <p:nvPr/>
      </p:nvGrpSpPr>
      <p:grpSpPr>
        <a:xfrm>
          <a:off x="0" y="0"/>
          <a:ext cx="0" cy="0"/>
          <a:chOff x="0" y="0"/>
          <a:chExt cx="0" cy="0"/>
        </a:xfrm>
      </p:grpSpPr>
      <p:sp>
        <p:nvSpPr>
          <p:cNvPr id="5" name="Title_SM">
            <a:extLst>
              <a:ext uri="{FF2B5EF4-FFF2-40B4-BE49-F238E27FC236}">
                <a16:creationId xmlns:a16="http://schemas.microsoft.com/office/drawing/2014/main" xmlns="" id="{4ACB62A1-CC4A-4B59-B1D8-ED86B77D9A3A}"/>
              </a:ext>
            </a:extLst>
          </p:cNvPr>
          <p:cNvSpPr>
            <a:spLocks noGrp="1" noChangeArrowheads="1"/>
          </p:cNvSpPr>
          <p:nvPr>
            <p:ph type="title" hasCustomPrompt="1"/>
          </p:nvPr>
        </p:nvSpPr>
        <p:spPr bwMode="auto">
          <a:xfrm>
            <a:off x="479425" y="476250"/>
            <a:ext cx="8353426"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endParaRPr lang="en-US"/>
          </a:p>
        </p:txBody>
      </p:sp>
      <p:sp>
        <p:nvSpPr>
          <p:cNvPr id="4" name="Content Placeholder 1"/>
          <p:cNvSpPr>
            <a:spLocks noGrp="1"/>
          </p:cNvSpPr>
          <p:nvPr>
            <p:ph sz="quarter" idx="10" hasCustomPrompt="1"/>
          </p:nvPr>
        </p:nvSpPr>
        <p:spPr>
          <a:xfrm>
            <a:off x="6240463" y="1844675"/>
            <a:ext cx="5472112" cy="4392613"/>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a:p>
            <a:pPr lvl="3"/>
            <a:r>
              <a:rPr lang="en-US" dirty="0"/>
              <a:t>Fourth level</a:t>
            </a:r>
            <a:endParaRPr lang="en-US"/>
          </a:p>
        </p:txBody>
      </p:sp>
      <p:sp>
        <p:nvSpPr>
          <p:cNvPr id="7"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8D51E95B-B5A6-40B6-97CB-5F0FE563EB1D}"/>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13E53089-D511-4C8C-ACB4-ED9CDC6F8C83}"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11" name="FirstDividerHider">
            <a:extLst>
              <a:ext uri="{FF2B5EF4-FFF2-40B4-BE49-F238E27FC236}">
                <a16:creationId xmlns:a16="http://schemas.microsoft.com/office/drawing/2014/main" xmlns="" id="{FF233E17-CA98-40A3-BA47-478F1A44B299}"/>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252237355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mall title, left Image">
    <p:spTree>
      <p:nvGrpSpPr>
        <p:cNvPr id="1" name=""/>
        <p:cNvGrpSpPr/>
        <p:nvPr/>
      </p:nvGrpSpPr>
      <p:grpSpPr>
        <a:xfrm>
          <a:off x="0" y="0"/>
          <a:ext cx="0" cy="0"/>
          <a:chOff x="0" y="0"/>
          <a:chExt cx="0" cy="0"/>
        </a:xfrm>
      </p:grpSpPr>
      <p:sp>
        <p:nvSpPr>
          <p:cNvPr id="6" name="Title_SM"/>
          <p:cNvSpPr>
            <a:spLocks noGrp="1" noChangeArrowheads="1"/>
          </p:cNvSpPr>
          <p:nvPr>
            <p:ph type="title" hasCustomPrompt="1"/>
          </p:nvPr>
        </p:nvSpPr>
        <p:spPr bwMode="auto">
          <a:xfrm>
            <a:off x="6240463" y="476250"/>
            <a:ext cx="4924362"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max 2-lines</a:t>
            </a:r>
            <a:endParaRPr lang="en-US"/>
          </a:p>
        </p:txBody>
      </p:sp>
      <p:sp>
        <p:nvSpPr>
          <p:cNvPr id="4" name="Content Placeholder 1"/>
          <p:cNvSpPr>
            <a:spLocks noGrp="1"/>
          </p:cNvSpPr>
          <p:nvPr>
            <p:ph sz="quarter" idx="10" hasCustomPrompt="1"/>
          </p:nvPr>
        </p:nvSpPr>
        <p:spPr>
          <a:xfrm>
            <a:off x="6240463" y="1844675"/>
            <a:ext cx="5472112" cy="4392613"/>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a:p>
            <a:pPr lvl="3"/>
            <a:r>
              <a:rPr lang="en-US" dirty="0"/>
              <a:t>Fourth level</a:t>
            </a:r>
            <a:endParaRPr lang="en-US"/>
          </a:p>
        </p:txBody>
      </p:sp>
      <p:sp>
        <p:nvSpPr>
          <p:cNvPr id="3" name="Picture Placeholder 2">
            <a:extLst>
              <a:ext uri="{FF2B5EF4-FFF2-40B4-BE49-F238E27FC236}">
                <a16:creationId xmlns:a16="http://schemas.microsoft.com/office/drawing/2014/main" xmlns="" id="{B0349585-9F54-46CC-8CEC-052CD1853EC5}"/>
              </a:ext>
            </a:extLst>
          </p:cNvPr>
          <p:cNvSpPr>
            <a:spLocks noGrp="1"/>
          </p:cNvSpPr>
          <p:nvPr>
            <p:ph type="pic" sz="quarter" idx="11" hasCustomPrompt="1"/>
          </p:nvPr>
        </p:nvSpPr>
        <p:spPr>
          <a:xfrm>
            <a:off x="0" y="0"/>
            <a:ext cx="6096000" cy="6858000"/>
          </a:xfrm>
          <a:prstGeom prst="rect">
            <a:avLst/>
          </a:prstGeom>
        </p:spPr>
        <p:txBody>
          <a:bodyPr anchor="ctr"/>
          <a:lstStyle>
            <a:lvl1pPr marL="0" indent="0">
              <a:buNone/>
              <a:defRPr/>
            </a:lvl1pPr>
          </a:lstStyle>
          <a:p>
            <a:r>
              <a:rPr lang="en-US" dirty="0"/>
              <a:t>      Click icon to add picture</a:t>
            </a:r>
            <a:endParaRPr lang="en-US"/>
          </a:p>
        </p:txBody>
      </p:sp>
      <p:sp>
        <p:nvSpPr>
          <p:cNvPr id="11"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4137CA89-AFF7-46A6-A978-5D6CF4C2A39A}"/>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ECDF57D6-1438-49BF-88F0-E838E83B3E7B}"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12" name="FirstDividerHider">
            <a:extLst>
              <a:ext uri="{FF2B5EF4-FFF2-40B4-BE49-F238E27FC236}">
                <a16:creationId xmlns:a16="http://schemas.microsoft.com/office/drawing/2014/main" xmlns="" id="{7D53C9C0-925C-4E10-98AB-FC8F3B8CF044}"/>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273198187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2 columns">
    <p:spTree>
      <p:nvGrpSpPr>
        <p:cNvPr id="1" name=""/>
        <p:cNvGrpSpPr/>
        <p:nvPr/>
      </p:nvGrpSpPr>
      <p:grpSpPr>
        <a:xfrm>
          <a:off x="0" y="0"/>
          <a:ext cx="0" cy="0"/>
          <a:chOff x="0" y="0"/>
          <a:chExt cx="0" cy="0"/>
        </a:xfrm>
      </p:grpSpPr>
      <p:sp>
        <p:nvSpPr>
          <p:cNvPr id="6" name="Title_SM">
            <a:extLst>
              <a:ext uri="{FF2B5EF4-FFF2-40B4-BE49-F238E27FC236}">
                <a16:creationId xmlns:a16="http://schemas.microsoft.com/office/drawing/2014/main" xmlns="" id="{891BF4C4-9DF9-4D9F-A738-37FBCD45AA68}"/>
              </a:ext>
            </a:extLst>
          </p:cNvPr>
          <p:cNvSpPr>
            <a:spLocks noGrp="1" noChangeArrowheads="1"/>
          </p:cNvSpPr>
          <p:nvPr>
            <p:ph type="title" hasCustomPrompt="1"/>
          </p:nvPr>
        </p:nvSpPr>
        <p:spPr bwMode="auto">
          <a:xfrm>
            <a:off x="479425" y="476250"/>
            <a:ext cx="8353426"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endParaRPr lang="en-US"/>
          </a:p>
        </p:txBody>
      </p:sp>
      <p:sp>
        <p:nvSpPr>
          <p:cNvPr id="3" name="Content Placeholder 1"/>
          <p:cNvSpPr>
            <a:spLocks noGrp="1"/>
          </p:cNvSpPr>
          <p:nvPr>
            <p:ph sz="half" idx="1" hasCustomPrompt="1"/>
          </p:nvPr>
        </p:nvSpPr>
        <p:spPr>
          <a:xfrm>
            <a:off x="479425" y="1844675"/>
            <a:ext cx="5472113" cy="4392612"/>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a:p>
            <a:pPr lvl="3"/>
            <a:r>
              <a:rPr lang="en-US" dirty="0"/>
              <a:t>Fourth level</a:t>
            </a:r>
            <a:endParaRPr lang="en-US"/>
          </a:p>
        </p:txBody>
      </p:sp>
      <p:sp>
        <p:nvSpPr>
          <p:cNvPr id="5" name="Content Placeholder 3"/>
          <p:cNvSpPr>
            <a:spLocks noGrp="1"/>
          </p:cNvSpPr>
          <p:nvPr>
            <p:ph sz="quarter" idx="3" hasCustomPrompt="1"/>
          </p:nvPr>
        </p:nvSpPr>
        <p:spPr>
          <a:xfrm>
            <a:off x="6240463" y="1844674"/>
            <a:ext cx="5472112" cy="4392613"/>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a:p>
            <a:pPr lvl="3"/>
            <a:r>
              <a:rPr lang="en-US" dirty="0"/>
              <a:t>Fourth level</a:t>
            </a:r>
            <a:endParaRPr lang="en-US"/>
          </a:p>
        </p:txBody>
      </p:sp>
      <p:sp>
        <p:nvSpPr>
          <p:cNvPr id="8"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53797230-5A6C-4718-8C90-CB9F2709B382}"/>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E96D1D10-D376-4211-B4CC-1763023FBC52}"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9" name="FirstDividerHider">
            <a:extLst>
              <a:ext uri="{FF2B5EF4-FFF2-40B4-BE49-F238E27FC236}">
                <a16:creationId xmlns:a16="http://schemas.microsoft.com/office/drawing/2014/main" xmlns="" id="{F6894424-A363-4771-BFDF-A3CD35CCD7D5}"/>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6758838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Keynote Cover Page">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xmlns="" id="{0B84C4A2-9E83-4451-8F6C-F4FA7B70C700}"/>
              </a:ext>
            </a:extLst>
          </p:cNvPr>
          <p:cNvSpPr>
            <a:spLocks noGrp="1"/>
          </p:cNvSpPr>
          <p:nvPr>
            <p:ph sz="quarter" idx="13" hasCustomPrompt="1"/>
          </p:nvPr>
        </p:nvSpPr>
        <p:spPr>
          <a:xfrm>
            <a:off x="0" y="0"/>
            <a:ext cx="12192000" cy="6858000"/>
          </a:xfrm>
          <a:prstGeom prst="rect">
            <a:avLst/>
          </a:prstGeom>
        </p:spPr>
        <p:txBody>
          <a:bodyPr/>
          <a:lstStyle>
            <a:lvl1pPr marL="0" indent="0">
              <a:buNone/>
              <a:defRPr/>
            </a:lvl1pPr>
            <a:lvl2pPr>
              <a:defRPr/>
            </a:lvl2pPr>
            <a:lvl3pPr>
              <a:defRPr/>
            </a:lvl3pPr>
            <a:lvl4pPr>
              <a:defRPr/>
            </a:lvl4pPr>
            <a:lvl5pPr>
              <a:defRPr/>
            </a:lvl5pPr>
          </a:lstStyle>
          <a:p>
            <a:pPr lvl="0"/>
            <a:r>
              <a:rPr lang="en-US" dirty="0"/>
              <a:t> </a:t>
            </a:r>
            <a:endParaRPr lang="en-US"/>
          </a:p>
        </p:txBody>
      </p:sp>
      <p:sp>
        <p:nvSpPr>
          <p:cNvPr id="9" name="Title_TM">
            <a:extLst>
              <a:ext uri="{FF2B5EF4-FFF2-40B4-BE49-F238E27FC236}">
                <a16:creationId xmlns:a16="http://schemas.microsoft.com/office/drawing/2014/main" xmlns="" id="{696C7C8F-5086-466A-8108-2FE0A8663D59}"/>
              </a:ext>
            </a:extLst>
          </p:cNvPr>
          <p:cNvSpPr>
            <a:spLocks noGrp="1" noChangeArrowheads="1"/>
          </p:cNvSpPr>
          <p:nvPr>
            <p:ph type="ctrTitle" hasCustomPrompt="1"/>
          </p:nvPr>
        </p:nvSpPr>
        <p:spPr>
          <a:xfrm>
            <a:off x="479425" y="476250"/>
            <a:ext cx="8353426" cy="3457575"/>
          </a:xfrm>
          <a:noFill/>
          <a:ln w="9525">
            <a:noFill/>
            <a:miter lim="800000"/>
            <a:headEnd/>
            <a:tailEnd/>
          </a:ln>
        </p:spPr>
        <p:txBody>
          <a:bodyPr anchor="t"/>
          <a:lstStyle>
            <a:lvl1pPr>
              <a:defRPr lang="en-US" sz="8000" b="0" dirty="0">
                <a:solidFill>
                  <a:schemeClr val="tx1"/>
                </a:solidFill>
                <a:latin typeface="+mj-lt"/>
              </a:defRPr>
            </a:lvl1pPr>
          </a:lstStyle>
          <a:p>
            <a:pPr lvl="0"/>
            <a:r>
              <a:rPr lang="en-US" dirty="0"/>
              <a:t>Keynote cover page </a:t>
            </a:r>
            <a:r>
              <a:rPr lang="en-GB" dirty="0"/>
              <a:t/>
            </a:r>
            <a:br>
              <a:rPr lang="en-GB" dirty="0"/>
            </a:br>
            <a:r>
              <a:rPr lang="en-US" dirty="0"/>
              <a:t>Ericsson Hilda Light 80pt, max 3-lines</a:t>
            </a:r>
            <a:endParaRPr lang="en-US"/>
          </a:p>
        </p:txBody>
      </p:sp>
      <p:sp>
        <p:nvSpPr>
          <p:cNvPr id="10" name="SubTitle_TM">
            <a:extLst>
              <a:ext uri="{FF2B5EF4-FFF2-40B4-BE49-F238E27FC236}">
                <a16:creationId xmlns:a16="http://schemas.microsoft.com/office/drawing/2014/main" xmlns="" id="{ED5DEA0B-CF0D-4EE6-B6A8-90BAF3DE8AF1}"/>
              </a:ext>
            </a:extLst>
          </p:cNvPr>
          <p:cNvSpPr>
            <a:spLocks noGrp="1" noChangeArrowheads="1"/>
          </p:cNvSpPr>
          <p:nvPr>
            <p:ph type="subTitle" idx="1" hasCustomPrompt="1"/>
          </p:nvPr>
        </p:nvSpPr>
        <p:spPr>
          <a:xfrm>
            <a:off x="479425" y="4149726"/>
            <a:ext cx="5472112" cy="2087562"/>
          </a:xfrm>
          <a:prstGeom prst="rect">
            <a:avLst/>
          </a:prstGeom>
        </p:spPr>
        <p:txBody>
          <a:bodyPr rIns="0" anchor="t"/>
          <a:lstStyle>
            <a:lvl1pPr marL="0" indent="0">
              <a:lnSpc>
                <a:spcPct val="100000"/>
              </a:lnSpc>
              <a:spcBef>
                <a:spcPts val="0"/>
              </a:spcBef>
              <a:buFont typeface="Ericsson Hilda Light" charset="0"/>
              <a:buNone/>
              <a:defRPr sz="2000" baseline="0">
                <a:solidFill>
                  <a:schemeClr val="tx1"/>
                </a:solidFill>
                <a:latin typeface="+mn-lt"/>
              </a:defRPr>
            </a:lvl1pPr>
          </a:lstStyle>
          <a:p>
            <a:r>
              <a:rPr lang="en-US" dirty="0"/>
              <a:t>Speaker,</a:t>
            </a:r>
            <a:r>
              <a:rPr lang="en-GB" dirty="0"/>
              <a:t/>
            </a:r>
            <a:br>
              <a:rPr lang="en-GB" dirty="0"/>
            </a:br>
            <a:r>
              <a:rPr lang="en-US" dirty="0"/>
              <a:t>Ericsson Black, Ericsson Hilda 20pt</a:t>
            </a:r>
            <a:endParaRPr lang="en-US"/>
          </a:p>
        </p:txBody>
      </p:sp>
      <p:sp>
        <p:nvSpPr>
          <p:cNvPr id="7"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3AD885ED-EA58-419A-BC0B-F06CF9659422}"/>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6C072D65-65F8-4FC2-AFBD-222EFAF58AF0}"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13" name="FirstDividerHider">
            <a:extLst>
              <a:ext uri="{FF2B5EF4-FFF2-40B4-BE49-F238E27FC236}">
                <a16:creationId xmlns:a16="http://schemas.microsoft.com/office/drawing/2014/main" xmlns="" id="{417661C0-2F80-41FC-8827-508BB33F9230}"/>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1085322578"/>
      </p:ext>
    </p:extLst>
  </p:cSld>
  <p:clrMapOvr>
    <a:masterClrMapping/>
  </p:clrMapOvr>
  <p:hf sldNum="0" hdr="0" ftr="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2 narrow columns">
    <p:spTree>
      <p:nvGrpSpPr>
        <p:cNvPr id="1" name=""/>
        <p:cNvGrpSpPr/>
        <p:nvPr/>
      </p:nvGrpSpPr>
      <p:grpSpPr>
        <a:xfrm>
          <a:off x="0" y="0"/>
          <a:ext cx="0" cy="0"/>
          <a:chOff x="0" y="0"/>
          <a:chExt cx="0" cy="0"/>
        </a:xfrm>
      </p:grpSpPr>
      <p:sp>
        <p:nvSpPr>
          <p:cNvPr id="7" name="Title_SM">
            <a:extLst>
              <a:ext uri="{FF2B5EF4-FFF2-40B4-BE49-F238E27FC236}">
                <a16:creationId xmlns:a16="http://schemas.microsoft.com/office/drawing/2014/main" xmlns="" id="{B1CFD82C-8968-4B87-A964-6288AF293D77}"/>
              </a:ext>
            </a:extLst>
          </p:cNvPr>
          <p:cNvSpPr>
            <a:spLocks noGrp="1" noChangeArrowheads="1"/>
          </p:cNvSpPr>
          <p:nvPr>
            <p:ph type="title" hasCustomPrompt="1"/>
          </p:nvPr>
        </p:nvSpPr>
        <p:spPr bwMode="auto">
          <a:xfrm>
            <a:off x="479425" y="476250"/>
            <a:ext cx="8353426"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endParaRPr lang="en-US"/>
          </a:p>
        </p:txBody>
      </p:sp>
      <p:sp>
        <p:nvSpPr>
          <p:cNvPr id="8" name="Content Placeholder 3"/>
          <p:cNvSpPr>
            <a:spLocks noGrp="1"/>
          </p:cNvSpPr>
          <p:nvPr>
            <p:ph sz="quarter" idx="12" hasCustomPrompt="1"/>
          </p:nvPr>
        </p:nvSpPr>
        <p:spPr>
          <a:xfrm>
            <a:off x="9120188" y="1844674"/>
            <a:ext cx="2592387" cy="4392613"/>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p:txBody>
      </p:sp>
      <p:sp>
        <p:nvSpPr>
          <p:cNvPr id="6" name="Content Placeholder 2"/>
          <p:cNvSpPr>
            <a:spLocks noGrp="1"/>
          </p:cNvSpPr>
          <p:nvPr>
            <p:ph sz="quarter" idx="11" hasCustomPrompt="1"/>
          </p:nvPr>
        </p:nvSpPr>
        <p:spPr>
          <a:xfrm>
            <a:off x="6240463" y="1844674"/>
            <a:ext cx="2592388" cy="4392613"/>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p:txBody>
      </p:sp>
      <p:sp>
        <p:nvSpPr>
          <p:cNvPr id="9"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00E7BBCA-E768-4FD9-82EA-328297783367}"/>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3F51666B-9167-490F-8634-090C4E16A2C4}"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11" name="FirstDividerHider">
            <a:extLst>
              <a:ext uri="{FF2B5EF4-FFF2-40B4-BE49-F238E27FC236}">
                <a16:creationId xmlns:a16="http://schemas.microsoft.com/office/drawing/2014/main" xmlns="" id="{A72F0A55-0A74-4EC8-A6C3-6ADA907353CE}"/>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19222141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Header, right image with two contents">
    <p:spTree>
      <p:nvGrpSpPr>
        <p:cNvPr id="1" name=""/>
        <p:cNvGrpSpPr/>
        <p:nvPr/>
      </p:nvGrpSpPr>
      <p:grpSpPr>
        <a:xfrm>
          <a:off x="0" y="0"/>
          <a:ext cx="0" cy="0"/>
          <a:chOff x="0" y="0"/>
          <a:chExt cx="0" cy="0"/>
        </a:xfrm>
      </p:grpSpPr>
      <p:sp>
        <p:nvSpPr>
          <p:cNvPr id="6" name="Title_SM">
            <a:extLst>
              <a:ext uri="{FF2B5EF4-FFF2-40B4-BE49-F238E27FC236}">
                <a16:creationId xmlns:a16="http://schemas.microsoft.com/office/drawing/2014/main" xmlns="" id="{A05AB2F5-3C8F-45BD-81CB-45EC98D4284C}"/>
              </a:ext>
            </a:extLst>
          </p:cNvPr>
          <p:cNvSpPr>
            <a:spLocks noGrp="1" noChangeArrowheads="1"/>
          </p:cNvSpPr>
          <p:nvPr>
            <p:ph type="title" hasCustomPrompt="1"/>
          </p:nvPr>
        </p:nvSpPr>
        <p:spPr bwMode="auto">
          <a:xfrm>
            <a:off x="479425" y="476250"/>
            <a:ext cx="8353426"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endParaRPr lang="en-US"/>
          </a:p>
        </p:txBody>
      </p:sp>
      <p:sp>
        <p:nvSpPr>
          <p:cNvPr id="3" name="Content Placeholder 1"/>
          <p:cNvSpPr>
            <a:spLocks noGrp="1"/>
          </p:cNvSpPr>
          <p:nvPr>
            <p:ph idx="1" hasCustomPrompt="1"/>
          </p:nvPr>
        </p:nvSpPr>
        <p:spPr>
          <a:xfrm>
            <a:off x="479425" y="4151264"/>
            <a:ext cx="5472113" cy="2087564"/>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a:p>
            <a:pPr lvl="3"/>
            <a:r>
              <a:rPr lang="en-US" dirty="0"/>
              <a:t>Fourth level</a:t>
            </a:r>
            <a:endParaRPr lang="en-US"/>
          </a:p>
        </p:txBody>
      </p:sp>
      <p:sp>
        <p:nvSpPr>
          <p:cNvPr id="5" name="Content Placeholder 2"/>
          <p:cNvSpPr>
            <a:spLocks noGrp="1"/>
          </p:cNvSpPr>
          <p:nvPr>
            <p:ph sz="quarter" idx="10" hasCustomPrompt="1"/>
          </p:nvPr>
        </p:nvSpPr>
        <p:spPr>
          <a:xfrm>
            <a:off x="479425" y="1844675"/>
            <a:ext cx="5472113" cy="2089150"/>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a:p>
            <a:pPr lvl="3"/>
            <a:r>
              <a:rPr lang="en-US" dirty="0"/>
              <a:t>Fourth level</a:t>
            </a:r>
            <a:endParaRPr lang="en-US"/>
          </a:p>
        </p:txBody>
      </p:sp>
      <p:sp>
        <p:nvSpPr>
          <p:cNvPr id="8"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4E1D7684-BC36-44BA-9074-E0D05038847F}"/>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FE17FC7D-A153-4B22-94A4-D53C59ACA0CC}"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9" name="FirstDividerHider">
            <a:extLst>
              <a:ext uri="{FF2B5EF4-FFF2-40B4-BE49-F238E27FC236}">
                <a16:creationId xmlns:a16="http://schemas.microsoft.com/office/drawing/2014/main" xmlns="" id="{1954EF9A-E11E-4334-BC30-2E9405F508E0}"/>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163120207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Header, left image with two contents">
    <p:spTree>
      <p:nvGrpSpPr>
        <p:cNvPr id="1" name=""/>
        <p:cNvGrpSpPr/>
        <p:nvPr/>
      </p:nvGrpSpPr>
      <p:grpSpPr>
        <a:xfrm>
          <a:off x="0" y="0"/>
          <a:ext cx="0" cy="0"/>
          <a:chOff x="0" y="0"/>
          <a:chExt cx="0" cy="0"/>
        </a:xfrm>
      </p:grpSpPr>
      <p:sp>
        <p:nvSpPr>
          <p:cNvPr id="6" name="Title_SM">
            <a:extLst>
              <a:ext uri="{FF2B5EF4-FFF2-40B4-BE49-F238E27FC236}">
                <a16:creationId xmlns:a16="http://schemas.microsoft.com/office/drawing/2014/main" xmlns="" id="{524C71C0-9908-4C8C-97CC-AA201198D25C}"/>
              </a:ext>
            </a:extLst>
          </p:cNvPr>
          <p:cNvSpPr>
            <a:spLocks noGrp="1" noChangeArrowheads="1"/>
          </p:cNvSpPr>
          <p:nvPr>
            <p:ph type="title" hasCustomPrompt="1"/>
          </p:nvPr>
        </p:nvSpPr>
        <p:spPr bwMode="auto">
          <a:xfrm>
            <a:off x="479425" y="476250"/>
            <a:ext cx="8353426"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endParaRPr lang="en-US"/>
          </a:p>
        </p:txBody>
      </p:sp>
      <p:sp>
        <p:nvSpPr>
          <p:cNvPr id="3" name="Content Placeholder 1"/>
          <p:cNvSpPr>
            <a:spLocks noGrp="1"/>
          </p:cNvSpPr>
          <p:nvPr>
            <p:ph idx="1" hasCustomPrompt="1"/>
          </p:nvPr>
        </p:nvSpPr>
        <p:spPr>
          <a:xfrm>
            <a:off x="6240463" y="4149724"/>
            <a:ext cx="5472112" cy="2087564"/>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a:p>
            <a:pPr lvl="3"/>
            <a:r>
              <a:rPr lang="en-US" dirty="0"/>
              <a:t>Fourth level</a:t>
            </a:r>
            <a:endParaRPr lang="en-US"/>
          </a:p>
        </p:txBody>
      </p:sp>
      <p:sp>
        <p:nvSpPr>
          <p:cNvPr id="5" name="Content Placeholder 2"/>
          <p:cNvSpPr>
            <a:spLocks noGrp="1"/>
          </p:cNvSpPr>
          <p:nvPr>
            <p:ph sz="quarter" idx="10" hasCustomPrompt="1"/>
          </p:nvPr>
        </p:nvSpPr>
        <p:spPr>
          <a:xfrm>
            <a:off x="6242305" y="1844674"/>
            <a:ext cx="5472112" cy="2089151"/>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a:p>
            <a:pPr lvl="3"/>
            <a:r>
              <a:rPr lang="en-US" dirty="0"/>
              <a:t>Fourth level</a:t>
            </a:r>
            <a:endParaRPr lang="en-US"/>
          </a:p>
        </p:txBody>
      </p:sp>
      <p:sp>
        <p:nvSpPr>
          <p:cNvPr id="8"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227D3F0D-C903-4314-9038-82A30CA70290}"/>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D1BEC961-B0FE-415A-BFCA-0B4493BFFB95}"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9" name="FirstDividerHider">
            <a:extLst>
              <a:ext uri="{FF2B5EF4-FFF2-40B4-BE49-F238E27FC236}">
                <a16:creationId xmlns:a16="http://schemas.microsoft.com/office/drawing/2014/main" xmlns="" id="{0B9F5F07-6E63-456E-AAB2-A105F6BE39DE}"/>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18506414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two horizontal contents">
    <p:spTree>
      <p:nvGrpSpPr>
        <p:cNvPr id="1" name=""/>
        <p:cNvGrpSpPr/>
        <p:nvPr/>
      </p:nvGrpSpPr>
      <p:grpSpPr>
        <a:xfrm>
          <a:off x="0" y="0"/>
          <a:ext cx="0" cy="0"/>
          <a:chOff x="0" y="0"/>
          <a:chExt cx="0" cy="0"/>
        </a:xfrm>
      </p:grpSpPr>
      <p:sp>
        <p:nvSpPr>
          <p:cNvPr id="6" name="Title_SM">
            <a:extLst>
              <a:ext uri="{FF2B5EF4-FFF2-40B4-BE49-F238E27FC236}">
                <a16:creationId xmlns:a16="http://schemas.microsoft.com/office/drawing/2014/main" xmlns="" id="{0114795F-6AFF-421E-BA39-763FAD29FC16}"/>
              </a:ext>
            </a:extLst>
          </p:cNvPr>
          <p:cNvSpPr>
            <a:spLocks noGrp="1" noChangeArrowheads="1"/>
          </p:cNvSpPr>
          <p:nvPr>
            <p:ph type="title" hasCustomPrompt="1"/>
          </p:nvPr>
        </p:nvSpPr>
        <p:spPr bwMode="auto">
          <a:xfrm>
            <a:off x="479425" y="476250"/>
            <a:ext cx="8353426"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endParaRPr lang="en-US"/>
          </a:p>
        </p:txBody>
      </p:sp>
      <p:sp>
        <p:nvSpPr>
          <p:cNvPr id="5" name="Content Placeholder 1"/>
          <p:cNvSpPr>
            <a:spLocks noGrp="1"/>
          </p:cNvSpPr>
          <p:nvPr>
            <p:ph sz="quarter" idx="10" hasCustomPrompt="1"/>
          </p:nvPr>
        </p:nvSpPr>
        <p:spPr>
          <a:xfrm>
            <a:off x="3359150" y="1844675"/>
            <a:ext cx="8353425" cy="2089150"/>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a:p>
            <a:pPr lvl="3"/>
            <a:r>
              <a:rPr lang="en-US" dirty="0"/>
              <a:t>Fourth level</a:t>
            </a:r>
            <a:endParaRPr lang="en-US"/>
          </a:p>
        </p:txBody>
      </p:sp>
      <p:sp>
        <p:nvSpPr>
          <p:cNvPr id="7" name="Content Placeholder 2"/>
          <p:cNvSpPr>
            <a:spLocks noGrp="1"/>
          </p:cNvSpPr>
          <p:nvPr>
            <p:ph sz="quarter" idx="11" hasCustomPrompt="1"/>
          </p:nvPr>
        </p:nvSpPr>
        <p:spPr>
          <a:xfrm>
            <a:off x="3359150" y="4149724"/>
            <a:ext cx="8353425" cy="2087564"/>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a:p>
            <a:pPr lvl="3"/>
            <a:r>
              <a:rPr lang="en-US" dirty="0"/>
              <a:t>Fourth level</a:t>
            </a:r>
            <a:endParaRPr lang="en-US"/>
          </a:p>
        </p:txBody>
      </p:sp>
      <p:sp>
        <p:nvSpPr>
          <p:cNvPr id="9"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4421DB2A-3017-4E73-8332-6B8D884A5493}"/>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6148D26C-A3B5-429F-A226-DF56A17812FA}"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10" name="FirstDividerHider">
            <a:extLst>
              <a:ext uri="{FF2B5EF4-FFF2-40B4-BE49-F238E27FC236}">
                <a16:creationId xmlns:a16="http://schemas.microsoft.com/office/drawing/2014/main" xmlns="" id="{A3A86C7D-7D12-4BF6-8892-EF043F36E2EA}"/>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397728657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Image over two content parts">
    <p:spTree>
      <p:nvGrpSpPr>
        <p:cNvPr id="1" name=""/>
        <p:cNvGrpSpPr/>
        <p:nvPr/>
      </p:nvGrpSpPr>
      <p:grpSpPr>
        <a:xfrm>
          <a:off x="0" y="0"/>
          <a:ext cx="0" cy="0"/>
          <a:chOff x="0" y="0"/>
          <a:chExt cx="0" cy="0"/>
        </a:xfrm>
      </p:grpSpPr>
      <p:sp>
        <p:nvSpPr>
          <p:cNvPr id="6" name="Title_SM">
            <a:extLst>
              <a:ext uri="{FF2B5EF4-FFF2-40B4-BE49-F238E27FC236}">
                <a16:creationId xmlns:a16="http://schemas.microsoft.com/office/drawing/2014/main" xmlns="" id="{A14F6E09-C956-49B3-8E41-DBD053DF768C}"/>
              </a:ext>
            </a:extLst>
          </p:cNvPr>
          <p:cNvSpPr>
            <a:spLocks noGrp="1" noChangeArrowheads="1"/>
          </p:cNvSpPr>
          <p:nvPr>
            <p:ph type="title" hasCustomPrompt="1"/>
          </p:nvPr>
        </p:nvSpPr>
        <p:spPr bwMode="auto">
          <a:xfrm>
            <a:off x="479425" y="476250"/>
            <a:ext cx="8353426"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endParaRPr lang="en-US"/>
          </a:p>
        </p:txBody>
      </p:sp>
      <p:sp>
        <p:nvSpPr>
          <p:cNvPr id="7" name="Content Placeholder 1"/>
          <p:cNvSpPr>
            <a:spLocks noGrp="1"/>
          </p:cNvSpPr>
          <p:nvPr>
            <p:ph sz="quarter" idx="11" hasCustomPrompt="1"/>
          </p:nvPr>
        </p:nvSpPr>
        <p:spPr>
          <a:xfrm>
            <a:off x="6240464" y="4149724"/>
            <a:ext cx="5472112" cy="2087564"/>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a:p>
            <a:pPr lvl="3"/>
            <a:r>
              <a:rPr lang="en-US" dirty="0"/>
              <a:t>Fourth level</a:t>
            </a:r>
            <a:endParaRPr lang="en-US"/>
          </a:p>
        </p:txBody>
      </p:sp>
      <p:sp>
        <p:nvSpPr>
          <p:cNvPr id="8" name="Content Placeholder 2"/>
          <p:cNvSpPr>
            <a:spLocks noGrp="1"/>
          </p:cNvSpPr>
          <p:nvPr>
            <p:ph sz="quarter" idx="12" hasCustomPrompt="1"/>
          </p:nvPr>
        </p:nvSpPr>
        <p:spPr>
          <a:xfrm>
            <a:off x="479425" y="4149725"/>
            <a:ext cx="5472113" cy="2087563"/>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a:p>
            <a:pPr lvl="3"/>
            <a:r>
              <a:rPr lang="en-US" dirty="0"/>
              <a:t>Fourth level</a:t>
            </a:r>
            <a:endParaRPr lang="en-US"/>
          </a:p>
        </p:txBody>
      </p:sp>
      <p:sp>
        <p:nvSpPr>
          <p:cNvPr id="9"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4E5A81C5-0588-4509-B7B9-9497297F88ED}"/>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028B2F58-56E0-4899-9A24-9ABCE2D7C870}"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10" name="FirstDividerHider">
            <a:extLst>
              <a:ext uri="{FF2B5EF4-FFF2-40B4-BE49-F238E27FC236}">
                <a16:creationId xmlns:a16="http://schemas.microsoft.com/office/drawing/2014/main" xmlns="" id="{54A68D25-E1D7-496F-BC83-0E0E9B8A021B}"/>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176254620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3 columns">
    <p:spTree>
      <p:nvGrpSpPr>
        <p:cNvPr id="1" name=""/>
        <p:cNvGrpSpPr/>
        <p:nvPr/>
      </p:nvGrpSpPr>
      <p:grpSpPr>
        <a:xfrm>
          <a:off x="0" y="0"/>
          <a:ext cx="0" cy="0"/>
          <a:chOff x="0" y="0"/>
          <a:chExt cx="0" cy="0"/>
        </a:xfrm>
      </p:grpSpPr>
      <p:sp>
        <p:nvSpPr>
          <p:cNvPr id="10" name="Title_SM">
            <a:extLst>
              <a:ext uri="{FF2B5EF4-FFF2-40B4-BE49-F238E27FC236}">
                <a16:creationId xmlns:a16="http://schemas.microsoft.com/office/drawing/2014/main" xmlns="" id="{6B686A21-AA96-4B0A-B7CE-F4C6D5D31B32}"/>
              </a:ext>
            </a:extLst>
          </p:cNvPr>
          <p:cNvSpPr>
            <a:spLocks noGrp="1" noChangeArrowheads="1"/>
          </p:cNvSpPr>
          <p:nvPr>
            <p:ph type="title" hasCustomPrompt="1"/>
          </p:nvPr>
        </p:nvSpPr>
        <p:spPr bwMode="auto">
          <a:xfrm>
            <a:off x="479425" y="476250"/>
            <a:ext cx="8353426"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endParaRPr lang="en-US"/>
          </a:p>
        </p:txBody>
      </p:sp>
      <p:sp>
        <p:nvSpPr>
          <p:cNvPr id="6" name="Content Placeholder 1"/>
          <p:cNvSpPr>
            <a:spLocks noGrp="1"/>
          </p:cNvSpPr>
          <p:nvPr>
            <p:ph sz="quarter" idx="11" hasCustomPrompt="1"/>
          </p:nvPr>
        </p:nvSpPr>
        <p:spPr>
          <a:xfrm>
            <a:off x="481052" y="1846580"/>
            <a:ext cx="3528000" cy="4392613"/>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p:txBody>
      </p:sp>
      <p:sp>
        <p:nvSpPr>
          <p:cNvPr id="8" name="Content Placeholder 2"/>
          <p:cNvSpPr>
            <a:spLocks noGrp="1"/>
          </p:cNvSpPr>
          <p:nvPr>
            <p:ph sz="quarter" idx="12" hasCustomPrompt="1"/>
          </p:nvPr>
        </p:nvSpPr>
        <p:spPr>
          <a:xfrm>
            <a:off x="4332814" y="1844674"/>
            <a:ext cx="3528000" cy="4392613"/>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p:txBody>
      </p:sp>
      <p:sp>
        <p:nvSpPr>
          <p:cNvPr id="7" name="Content Placeholder 3">
            <a:extLst>
              <a:ext uri="{FF2B5EF4-FFF2-40B4-BE49-F238E27FC236}">
                <a16:creationId xmlns:a16="http://schemas.microsoft.com/office/drawing/2014/main" xmlns="" id="{8E3794F8-471D-4987-945F-3C29BB03AB49}"/>
              </a:ext>
            </a:extLst>
          </p:cNvPr>
          <p:cNvSpPr>
            <a:spLocks noGrp="1"/>
          </p:cNvSpPr>
          <p:nvPr>
            <p:ph sz="quarter" idx="13" hasCustomPrompt="1"/>
          </p:nvPr>
        </p:nvSpPr>
        <p:spPr>
          <a:xfrm>
            <a:off x="8184575" y="1846580"/>
            <a:ext cx="3528000" cy="4392613"/>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p:txBody>
      </p:sp>
      <p:sp>
        <p:nvSpPr>
          <p:cNvPr id="9"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2C8570FA-FAA3-4EFA-A4F1-01C285AE39DE}"/>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E7107FAF-7961-41F6-9B2D-0EEA5D324D85}"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12" name="FirstDividerHider">
            <a:extLst>
              <a:ext uri="{FF2B5EF4-FFF2-40B4-BE49-F238E27FC236}">
                <a16:creationId xmlns:a16="http://schemas.microsoft.com/office/drawing/2014/main" xmlns="" id="{CABEA97C-68C1-4FF0-BE0B-B792D9655202}"/>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354572533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3 narrow columns">
    <p:spTree>
      <p:nvGrpSpPr>
        <p:cNvPr id="1" name=""/>
        <p:cNvGrpSpPr/>
        <p:nvPr/>
      </p:nvGrpSpPr>
      <p:grpSpPr>
        <a:xfrm>
          <a:off x="0" y="0"/>
          <a:ext cx="0" cy="0"/>
          <a:chOff x="0" y="0"/>
          <a:chExt cx="0" cy="0"/>
        </a:xfrm>
      </p:grpSpPr>
      <p:sp>
        <p:nvSpPr>
          <p:cNvPr id="7" name="Title_SM">
            <a:extLst>
              <a:ext uri="{FF2B5EF4-FFF2-40B4-BE49-F238E27FC236}">
                <a16:creationId xmlns:a16="http://schemas.microsoft.com/office/drawing/2014/main" xmlns="" id="{7EEF5633-BC13-4AEA-AEF5-CE2675504D30}"/>
              </a:ext>
            </a:extLst>
          </p:cNvPr>
          <p:cNvSpPr>
            <a:spLocks noGrp="1" noChangeArrowheads="1"/>
          </p:cNvSpPr>
          <p:nvPr>
            <p:ph type="title" hasCustomPrompt="1"/>
          </p:nvPr>
        </p:nvSpPr>
        <p:spPr bwMode="auto">
          <a:xfrm>
            <a:off x="479425" y="476250"/>
            <a:ext cx="8353426"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endParaRPr lang="en-US"/>
          </a:p>
        </p:txBody>
      </p:sp>
      <p:sp>
        <p:nvSpPr>
          <p:cNvPr id="4" name="Content Placeholder 1"/>
          <p:cNvSpPr>
            <a:spLocks noGrp="1"/>
          </p:cNvSpPr>
          <p:nvPr>
            <p:ph sz="quarter" idx="10" hasCustomPrompt="1"/>
          </p:nvPr>
        </p:nvSpPr>
        <p:spPr>
          <a:xfrm>
            <a:off x="3359149" y="1844674"/>
            <a:ext cx="2592389" cy="4392613"/>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p:txBody>
      </p:sp>
      <p:sp>
        <p:nvSpPr>
          <p:cNvPr id="6" name="Content Placeholder 2"/>
          <p:cNvSpPr>
            <a:spLocks noGrp="1"/>
          </p:cNvSpPr>
          <p:nvPr>
            <p:ph sz="quarter" idx="11" hasCustomPrompt="1"/>
          </p:nvPr>
        </p:nvSpPr>
        <p:spPr>
          <a:xfrm>
            <a:off x="6240464" y="1844674"/>
            <a:ext cx="2592386" cy="4392613"/>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p:txBody>
      </p:sp>
      <p:sp>
        <p:nvSpPr>
          <p:cNvPr id="8" name="Content Placeholder 3"/>
          <p:cNvSpPr>
            <a:spLocks noGrp="1"/>
          </p:cNvSpPr>
          <p:nvPr>
            <p:ph sz="quarter" idx="12" hasCustomPrompt="1"/>
          </p:nvPr>
        </p:nvSpPr>
        <p:spPr>
          <a:xfrm>
            <a:off x="9121776" y="1844674"/>
            <a:ext cx="2590799" cy="4392613"/>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p:txBody>
      </p:sp>
      <p:sp>
        <p:nvSpPr>
          <p:cNvPr id="9"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4815D3F0-43E8-418F-A5E4-30F31668DC0E}"/>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4A5C5015-A2C3-41D0-BB81-AA67745B938A}"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11" name="FirstDividerHider">
            <a:extLst>
              <a:ext uri="{FF2B5EF4-FFF2-40B4-BE49-F238E27FC236}">
                <a16:creationId xmlns:a16="http://schemas.microsoft.com/office/drawing/2014/main" xmlns="" id="{EDCD44CA-6216-40D7-A43C-C84DC0870CD0}"/>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189606870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nd 4 columns">
    <p:spTree>
      <p:nvGrpSpPr>
        <p:cNvPr id="1" name=""/>
        <p:cNvGrpSpPr/>
        <p:nvPr/>
      </p:nvGrpSpPr>
      <p:grpSpPr>
        <a:xfrm>
          <a:off x="0" y="0"/>
          <a:ext cx="0" cy="0"/>
          <a:chOff x="0" y="0"/>
          <a:chExt cx="0" cy="0"/>
        </a:xfrm>
      </p:grpSpPr>
      <p:sp>
        <p:nvSpPr>
          <p:cNvPr id="7" name="Title_SM">
            <a:extLst>
              <a:ext uri="{FF2B5EF4-FFF2-40B4-BE49-F238E27FC236}">
                <a16:creationId xmlns:a16="http://schemas.microsoft.com/office/drawing/2014/main" xmlns="" id="{F4D71A67-F349-4E68-B7B8-D53CE323A764}"/>
              </a:ext>
            </a:extLst>
          </p:cNvPr>
          <p:cNvSpPr>
            <a:spLocks noGrp="1" noChangeArrowheads="1"/>
          </p:cNvSpPr>
          <p:nvPr>
            <p:ph type="title" hasCustomPrompt="1"/>
          </p:nvPr>
        </p:nvSpPr>
        <p:spPr bwMode="auto">
          <a:xfrm>
            <a:off x="479425" y="476250"/>
            <a:ext cx="8353426"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endParaRPr lang="en-US"/>
          </a:p>
        </p:txBody>
      </p:sp>
      <p:sp>
        <p:nvSpPr>
          <p:cNvPr id="4" name="Content Placeholder 1"/>
          <p:cNvSpPr>
            <a:spLocks noGrp="1"/>
          </p:cNvSpPr>
          <p:nvPr>
            <p:ph sz="quarter" idx="10" hasCustomPrompt="1"/>
          </p:nvPr>
        </p:nvSpPr>
        <p:spPr>
          <a:xfrm>
            <a:off x="479425" y="1844674"/>
            <a:ext cx="2592388" cy="4392613"/>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p:txBody>
      </p:sp>
      <p:sp>
        <p:nvSpPr>
          <p:cNvPr id="6" name="Content Placeholder 2"/>
          <p:cNvSpPr>
            <a:spLocks noGrp="1"/>
          </p:cNvSpPr>
          <p:nvPr>
            <p:ph sz="quarter" idx="11" hasCustomPrompt="1"/>
          </p:nvPr>
        </p:nvSpPr>
        <p:spPr>
          <a:xfrm>
            <a:off x="3359149" y="1844674"/>
            <a:ext cx="2592389" cy="4392613"/>
          </a:xfrm>
          <a:prstGeom prst="rect">
            <a:avLst/>
          </a:prstGeom>
        </p:spPr>
        <p:txBody>
          <a:bodyPr/>
          <a:lstStyle>
            <a:lvl1pPr>
              <a:defRPr/>
            </a:lvl1pPr>
            <a:lvl2pPr>
              <a:defRPr/>
            </a:lvl2pPr>
            <a:lvl3pPr>
              <a:defRPr/>
            </a:lvl3pPr>
            <a:lvl4pPr>
              <a:defRPr/>
            </a:lvl4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p:txBody>
      </p:sp>
      <p:sp>
        <p:nvSpPr>
          <p:cNvPr id="8" name="Content Placeholder 3"/>
          <p:cNvSpPr>
            <a:spLocks noGrp="1"/>
          </p:cNvSpPr>
          <p:nvPr>
            <p:ph sz="quarter" idx="12" hasCustomPrompt="1"/>
          </p:nvPr>
        </p:nvSpPr>
        <p:spPr>
          <a:xfrm>
            <a:off x="6240463" y="1844674"/>
            <a:ext cx="2592388" cy="4392614"/>
          </a:xfrm>
          <a:prstGeom prst="rect">
            <a:avLst/>
          </a:prstGeom>
        </p:spPr>
        <p:txBody>
          <a:bodyPr/>
          <a:lstStyle>
            <a:lvl1pPr>
              <a:defRPr/>
            </a:lvl1pPr>
            <a:lvl2pPr>
              <a:defRPr/>
            </a:lvl2pPr>
            <a:lvl3pPr>
              <a:defRPr/>
            </a:lvl3pPr>
            <a:lvl4pPr>
              <a:defRPr/>
            </a:lvl4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p:txBody>
      </p:sp>
      <p:sp>
        <p:nvSpPr>
          <p:cNvPr id="9" name="Content Placeholder 4"/>
          <p:cNvSpPr>
            <a:spLocks noGrp="1"/>
          </p:cNvSpPr>
          <p:nvPr>
            <p:ph sz="quarter" idx="13" hasCustomPrompt="1"/>
          </p:nvPr>
        </p:nvSpPr>
        <p:spPr>
          <a:xfrm>
            <a:off x="9120188" y="1844674"/>
            <a:ext cx="2592387" cy="4392613"/>
          </a:xfrm>
          <a:prstGeom prst="rect">
            <a:avLst/>
          </a:prstGeom>
        </p:spPr>
        <p:txBody>
          <a:bodyPr/>
          <a:lstStyle>
            <a:lvl1pPr>
              <a:defRPr/>
            </a:lvl1pPr>
            <a:lvl2pPr>
              <a:defRPr/>
            </a:lvl2pPr>
            <a:lvl3pPr>
              <a:defRPr/>
            </a:lvl3pPr>
            <a:lvl4pPr>
              <a:defRPr/>
            </a:lvl4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p:txBody>
      </p:sp>
      <p:sp>
        <p:nvSpPr>
          <p:cNvPr id="11"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A55C34B4-681E-4FDA-A9BB-6BC31D94C8D6}"/>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58ABE7F8-5B64-46DF-BA1A-DEB475627A63}"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12" name="FirstDividerHider">
            <a:extLst>
              <a:ext uri="{FF2B5EF4-FFF2-40B4-BE49-F238E27FC236}">
                <a16:creationId xmlns:a16="http://schemas.microsoft.com/office/drawing/2014/main" xmlns="" id="{D7A387F2-835E-495C-A46F-E0BAED03A9A5}"/>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227589923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Preamble and 3 columns">
    <p:spTree>
      <p:nvGrpSpPr>
        <p:cNvPr id="1" name=""/>
        <p:cNvGrpSpPr/>
        <p:nvPr/>
      </p:nvGrpSpPr>
      <p:grpSpPr>
        <a:xfrm>
          <a:off x="0" y="0"/>
          <a:ext cx="0" cy="0"/>
          <a:chOff x="0" y="0"/>
          <a:chExt cx="0" cy="0"/>
        </a:xfrm>
      </p:grpSpPr>
      <p:sp>
        <p:nvSpPr>
          <p:cNvPr id="7" name="Title_SM">
            <a:extLst>
              <a:ext uri="{FF2B5EF4-FFF2-40B4-BE49-F238E27FC236}">
                <a16:creationId xmlns:a16="http://schemas.microsoft.com/office/drawing/2014/main" xmlns="" id="{CD0BB64A-768A-4118-B3E5-52B98C693831}"/>
              </a:ext>
            </a:extLst>
          </p:cNvPr>
          <p:cNvSpPr>
            <a:spLocks noGrp="1" noChangeArrowheads="1"/>
          </p:cNvSpPr>
          <p:nvPr>
            <p:ph type="title" hasCustomPrompt="1"/>
          </p:nvPr>
        </p:nvSpPr>
        <p:spPr bwMode="auto">
          <a:xfrm>
            <a:off x="479425" y="476250"/>
            <a:ext cx="8353426"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endParaRPr lang="en-US"/>
          </a:p>
        </p:txBody>
      </p:sp>
      <p:sp>
        <p:nvSpPr>
          <p:cNvPr id="4" name="Content Placeholder 1"/>
          <p:cNvSpPr>
            <a:spLocks noGrp="1"/>
          </p:cNvSpPr>
          <p:nvPr>
            <p:ph sz="quarter" idx="10" hasCustomPrompt="1"/>
          </p:nvPr>
        </p:nvSpPr>
        <p:spPr>
          <a:xfrm>
            <a:off x="479425" y="1844675"/>
            <a:ext cx="2592388" cy="4392612"/>
          </a:xfrm>
          <a:prstGeom prst="rect">
            <a:avLst/>
          </a:prstGeom>
        </p:spPr>
        <p:txBody>
          <a:bodyPr/>
          <a:lstStyle>
            <a:lvl1pPr marL="0" indent="0">
              <a:buFont typeface="Ericsson Hilda Light" panose="020B0604020202020204" pitchFamily="34" charset="0"/>
              <a:buNone/>
              <a:defRPr sz="2500">
                <a:latin typeface="+mn-lt"/>
              </a:defRPr>
            </a:lvl1pPr>
            <a:lvl2pPr marL="0" indent="0">
              <a:buFont typeface="Ericsson Hilda Light" panose="020B0604020202020204" pitchFamily="34" charset="0"/>
              <a:buNone/>
              <a:defRPr sz="2500">
                <a:latin typeface="+mj-lt"/>
              </a:defRPr>
            </a:lvl2pPr>
            <a:lvl3pPr marL="342900" indent="0">
              <a:buFont typeface="Ericsson Hilda Light" panose="020B0604020202020204" pitchFamily="34" charset="0"/>
              <a:buNone/>
              <a:defRPr sz="2500">
                <a:latin typeface="+mj-lt"/>
              </a:defRPr>
            </a:lvl3pPr>
            <a:lvl4pPr marL="685800" indent="0">
              <a:buFont typeface="Ericsson Hilda Light" panose="020B0604020202020204" pitchFamily="34" charset="0"/>
              <a:buNone/>
              <a:defRPr sz="2500">
                <a:latin typeface="+mj-lt"/>
              </a:defRPr>
            </a:lvl4pPr>
            <a:lvl5pPr marL="1028700" indent="0">
              <a:buFont typeface="Ericsson Hilda Light" panose="020B0604020202020204" pitchFamily="34" charset="0"/>
              <a:buNone/>
              <a:defRPr sz="2500">
                <a:latin typeface="+mj-lt"/>
              </a:defRPr>
            </a:lvl5pPr>
          </a:lstStyle>
          <a:p>
            <a:pPr lvl="0"/>
            <a:r>
              <a:rPr kumimoji="0" lang="en-US" sz="2500" b="0" i="0" u="none" strike="noStrike" kern="1200" cap="none" spc="0" normalizeH="0" baseline="0" noProof="0" dirty="0">
                <a:ln>
                  <a:noFill/>
                </a:ln>
                <a:solidFill>
                  <a:srgbClr val="181818"/>
                </a:solidFill>
                <a:effectLst/>
                <a:uLnTx/>
                <a:uFillTx/>
                <a:ea typeface="+mn-ea"/>
                <a:cs typeface="Ericsson Hilda Light" panose="020B0604020202020204" pitchFamily="34" charset="0"/>
              </a:rPr>
              <a:t>Preamble text, </a:t>
            </a:r>
            <a:r>
              <a:rPr lang="en-US" dirty="0"/>
              <a:t>Ericsson </a:t>
            </a:r>
            <a:r>
              <a:rPr kumimoji="0" lang="en-US" sz="2500" b="0" i="0" u="none" strike="noStrike" kern="1200" cap="none" spc="0" normalizeH="0" baseline="0" noProof="0" dirty="0">
                <a:ln>
                  <a:noFill/>
                </a:ln>
                <a:solidFill>
                  <a:srgbClr val="181818"/>
                </a:solidFill>
                <a:effectLst/>
                <a:uLnTx/>
                <a:uFillTx/>
                <a:ea typeface="+mn-ea"/>
                <a:cs typeface="Ericsson Hilda Light" panose="020B0604020202020204" pitchFamily="34" charset="0"/>
              </a:rPr>
              <a:t>Hilda 25pt, Ericsson Black</a:t>
            </a:r>
            <a:endParaRPr lang="en-US" dirty="0"/>
          </a:p>
        </p:txBody>
      </p:sp>
      <p:sp>
        <p:nvSpPr>
          <p:cNvPr id="6" name="Content Placeholder 2"/>
          <p:cNvSpPr>
            <a:spLocks noGrp="1"/>
          </p:cNvSpPr>
          <p:nvPr>
            <p:ph sz="quarter" idx="11" hasCustomPrompt="1"/>
          </p:nvPr>
        </p:nvSpPr>
        <p:spPr>
          <a:xfrm>
            <a:off x="3359150" y="4149725"/>
            <a:ext cx="2592388" cy="2087562"/>
          </a:xfrm>
          <a:prstGeom prst="rect">
            <a:avLst/>
          </a:prstGeom>
        </p:spPr>
        <p:txBody>
          <a:bodyPr tIns="36000"/>
          <a:lstStyle>
            <a:lvl1pPr>
              <a:defRPr sz="2000"/>
            </a:lvl1pPr>
            <a:lvl2pPr>
              <a:defRPr sz="2000"/>
            </a:lvl2pPr>
            <a:lvl3pPr>
              <a:defRPr sz="2000"/>
            </a:lvl3pPr>
            <a:lvl4pPr>
              <a:defRPr sz="2000"/>
            </a:lvl4pPr>
            <a:lvl5pPr>
              <a:defRPr sz="2000"/>
            </a:lvl5pPr>
          </a:lstStyle>
          <a:p>
            <a:pPr lvl="0"/>
            <a:r>
              <a:rPr lang="en-US" dirty="0"/>
              <a:t>For heading, use Ericsson Hilda in bold. For copy and bullets, use E. Hilda.</a:t>
            </a:r>
            <a:endParaRPr lang="en-US"/>
          </a:p>
          <a:p>
            <a:pPr lvl="0"/>
            <a:r>
              <a:rPr lang="en-US" dirty="0"/>
              <a:t>First level</a:t>
            </a:r>
            <a:endParaRPr lang="en-US"/>
          </a:p>
          <a:p>
            <a:pPr lvl="1"/>
            <a:r>
              <a:rPr lang="en-US" dirty="0"/>
              <a:t>Second level</a:t>
            </a:r>
            <a:endParaRPr lang="en-US"/>
          </a:p>
        </p:txBody>
      </p:sp>
      <p:sp>
        <p:nvSpPr>
          <p:cNvPr id="8" name="Content Placeholder 3"/>
          <p:cNvSpPr>
            <a:spLocks noGrp="1"/>
          </p:cNvSpPr>
          <p:nvPr>
            <p:ph sz="quarter" idx="12" hasCustomPrompt="1"/>
          </p:nvPr>
        </p:nvSpPr>
        <p:spPr>
          <a:xfrm>
            <a:off x="6240463" y="4149724"/>
            <a:ext cx="2592388" cy="2087563"/>
          </a:xfrm>
          <a:prstGeom prst="rect">
            <a:avLst/>
          </a:prstGeom>
        </p:spPr>
        <p:txBody>
          <a:bodyPr tIns="36000"/>
          <a:lstStyle>
            <a:lvl1pPr>
              <a:defRPr sz="2000"/>
            </a:lvl1pPr>
            <a:lvl2pPr>
              <a:defRPr sz="2000"/>
            </a:lvl2pPr>
            <a:lvl3pPr>
              <a:defRPr sz="2000"/>
            </a:lvl3pPr>
            <a:lvl4pPr>
              <a:defRPr sz="2000"/>
            </a:lvl4pPr>
            <a:lvl5pPr>
              <a:defRPr sz="2000"/>
            </a:lvl5pPr>
          </a:lstStyle>
          <a:p>
            <a:pPr lvl="0"/>
            <a:r>
              <a:rPr lang="en-US" dirty="0"/>
              <a:t>For heading, use Ericsson Hilda in bold. For copy and bullets, use E. Hilda.</a:t>
            </a:r>
            <a:endParaRPr lang="en-US"/>
          </a:p>
          <a:p>
            <a:pPr lvl="0"/>
            <a:r>
              <a:rPr lang="en-US" dirty="0"/>
              <a:t>First level</a:t>
            </a:r>
            <a:endParaRPr lang="en-US"/>
          </a:p>
          <a:p>
            <a:pPr lvl="1"/>
            <a:r>
              <a:rPr lang="en-US" dirty="0"/>
              <a:t>Second level</a:t>
            </a:r>
            <a:endParaRPr lang="en-US"/>
          </a:p>
        </p:txBody>
      </p:sp>
      <p:sp>
        <p:nvSpPr>
          <p:cNvPr id="9" name="Content Placeholder 4"/>
          <p:cNvSpPr>
            <a:spLocks noGrp="1"/>
          </p:cNvSpPr>
          <p:nvPr>
            <p:ph sz="quarter" idx="13" hasCustomPrompt="1"/>
          </p:nvPr>
        </p:nvSpPr>
        <p:spPr>
          <a:xfrm>
            <a:off x="9120188" y="4149724"/>
            <a:ext cx="2592387" cy="2087563"/>
          </a:xfrm>
          <a:prstGeom prst="rect">
            <a:avLst/>
          </a:prstGeom>
        </p:spPr>
        <p:txBody>
          <a:bodyPr tIns="36000"/>
          <a:lstStyle>
            <a:lvl1pPr>
              <a:defRPr sz="2000"/>
            </a:lvl1pPr>
            <a:lvl2pPr>
              <a:defRPr sz="2000"/>
            </a:lvl2pPr>
            <a:lvl3pPr>
              <a:defRPr sz="2000"/>
            </a:lvl3pPr>
            <a:lvl4pPr>
              <a:defRPr sz="2000"/>
            </a:lvl4pPr>
            <a:lvl5pPr>
              <a:defRPr sz="2000"/>
            </a:lvl5pPr>
          </a:lstStyle>
          <a:p>
            <a:pPr lvl="0"/>
            <a:r>
              <a:rPr lang="en-US" dirty="0"/>
              <a:t>For heading, use Ericsson Hilda in bold. For copy and bullets, use E. Hilda.</a:t>
            </a:r>
            <a:endParaRPr lang="en-US"/>
          </a:p>
          <a:p>
            <a:pPr lvl="0"/>
            <a:r>
              <a:rPr lang="en-US" dirty="0"/>
              <a:t>First level</a:t>
            </a:r>
            <a:endParaRPr lang="en-US"/>
          </a:p>
          <a:p>
            <a:pPr lvl="1"/>
            <a:r>
              <a:rPr lang="en-US" dirty="0"/>
              <a:t>Second level</a:t>
            </a:r>
            <a:endParaRPr lang="en-US"/>
          </a:p>
        </p:txBody>
      </p:sp>
      <p:sp>
        <p:nvSpPr>
          <p:cNvPr id="11"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107CDD62-B47C-43AB-8BA0-F875DF45681E}"/>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AE0704EB-3907-4F44-8321-C0294E559618}"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12" name="FirstDividerHider">
            <a:extLst>
              <a:ext uri="{FF2B5EF4-FFF2-40B4-BE49-F238E27FC236}">
                <a16:creationId xmlns:a16="http://schemas.microsoft.com/office/drawing/2014/main" xmlns="" id="{18C6E5A5-2F53-43D5-8F46-313E672024E6}"/>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150909029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4 columns with visuals">
    <p:spTree>
      <p:nvGrpSpPr>
        <p:cNvPr id="1" name=""/>
        <p:cNvGrpSpPr/>
        <p:nvPr/>
      </p:nvGrpSpPr>
      <p:grpSpPr>
        <a:xfrm>
          <a:off x="0" y="0"/>
          <a:ext cx="0" cy="0"/>
          <a:chOff x="0" y="0"/>
          <a:chExt cx="0" cy="0"/>
        </a:xfrm>
      </p:grpSpPr>
      <p:sp>
        <p:nvSpPr>
          <p:cNvPr id="7" name="Title_SM">
            <a:extLst>
              <a:ext uri="{FF2B5EF4-FFF2-40B4-BE49-F238E27FC236}">
                <a16:creationId xmlns:a16="http://schemas.microsoft.com/office/drawing/2014/main" xmlns="" id="{F83268EB-5955-4A3F-8B85-E7C084E6FAF5}"/>
              </a:ext>
            </a:extLst>
          </p:cNvPr>
          <p:cNvSpPr>
            <a:spLocks noGrp="1" noChangeArrowheads="1"/>
          </p:cNvSpPr>
          <p:nvPr>
            <p:ph type="title" hasCustomPrompt="1"/>
          </p:nvPr>
        </p:nvSpPr>
        <p:spPr bwMode="auto">
          <a:xfrm>
            <a:off x="479425" y="476250"/>
            <a:ext cx="8353426"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endParaRPr lang="en-US"/>
          </a:p>
        </p:txBody>
      </p:sp>
      <p:sp>
        <p:nvSpPr>
          <p:cNvPr id="4" name="Content Placeholder 1"/>
          <p:cNvSpPr>
            <a:spLocks noGrp="1"/>
          </p:cNvSpPr>
          <p:nvPr>
            <p:ph sz="quarter" idx="10" hasCustomPrompt="1"/>
          </p:nvPr>
        </p:nvSpPr>
        <p:spPr>
          <a:xfrm>
            <a:off x="479425" y="4149724"/>
            <a:ext cx="2592388" cy="2087563"/>
          </a:xfrm>
          <a:prstGeom prst="rect">
            <a:avLst/>
          </a:prstGeom>
        </p:spPr>
        <p:txBody>
          <a:bodyPr lIns="72000" tIns="36000"/>
          <a:lstStyle>
            <a:lvl1pPr>
              <a:defRPr sz="2000"/>
            </a:lvl1pPr>
            <a:lvl2pPr>
              <a:defRPr sz="2000"/>
            </a:lvl2pPr>
            <a:lvl3pPr>
              <a:defRPr sz="2000"/>
            </a:lvl3pPr>
            <a:lvl4pPr>
              <a:defRPr sz="2000"/>
            </a:lvl4pPr>
            <a:lvl5pPr>
              <a:defRPr sz="2000"/>
            </a:lvl5pPr>
          </a:lstStyle>
          <a:p>
            <a:pPr lvl="0"/>
            <a:r>
              <a:rPr lang="en-US" dirty="0"/>
              <a:t>For heading, use Ericsson Hilda in bold. For copy and bullets, use E. Hilda.</a:t>
            </a:r>
            <a:endParaRPr lang="en-US"/>
          </a:p>
          <a:p>
            <a:pPr lvl="0"/>
            <a:r>
              <a:rPr lang="en-US" dirty="0"/>
              <a:t>First level</a:t>
            </a:r>
            <a:endParaRPr lang="en-US"/>
          </a:p>
          <a:p>
            <a:pPr lvl="1"/>
            <a:r>
              <a:rPr lang="en-US" dirty="0"/>
              <a:t>Second level</a:t>
            </a:r>
            <a:endParaRPr lang="en-US"/>
          </a:p>
        </p:txBody>
      </p:sp>
      <p:sp>
        <p:nvSpPr>
          <p:cNvPr id="6" name="Content Placeholder 2"/>
          <p:cNvSpPr>
            <a:spLocks noGrp="1"/>
          </p:cNvSpPr>
          <p:nvPr>
            <p:ph sz="quarter" idx="11" hasCustomPrompt="1"/>
          </p:nvPr>
        </p:nvSpPr>
        <p:spPr>
          <a:xfrm>
            <a:off x="3359149" y="4149724"/>
            <a:ext cx="2592389" cy="2087563"/>
          </a:xfrm>
          <a:prstGeom prst="rect">
            <a:avLst/>
          </a:prstGeom>
        </p:spPr>
        <p:txBody>
          <a:bodyPr lIns="72000" tIns="36000"/>
          <a:lstStyle>
            <a:lvl1pPr>
              <a:defRPr sz="2000"/>
            </a:lvl1pPr>
            <a:lvl2pPr>
              <a:defRPr sz="2000"/>
            </a:lvl2pPr>
            <a:lvl3pPr>
              <a:defRPr sz="2000"/>
            </a:lvl3pPr>
            <a:lvl4pPr>
              <a:defRPr sz="2000"/>
            </a:lvl4pPr>
            <a:lvl5pPr>
              <a:defRPr sz="2000"/>
            </a:lvl5pPr>
          </a:lstStyle>
          <a:p>
            <a:pPr lvl="0"/>
            <a:r>
              <a:rPr lang="en-US" dirty="0"/>
              <a:t>For heading, use Ericsson Hilda in bold. For copy and bullets, use E. Hilda.</a:t>
            </a:r>
            <a:endParaRPr lang="en-US"/>
          </a:p>
          <a:p>
            <a:pPr lvl="0"/>
            <a:r>
              <a:rPr lang="en-US" dirty="0"/>
              <a:t>First level</a:t>
            </a:r>
            <a:endParaRPr lang="en-US"/>
          </a:p>
          <a:p>
            <a:pPr lvl="1"/>
            <a:r>
              <a:rPr lang="en-US" dirty="0"/>
              <a:t>Second level</a:t>
            </a:r>
            <a:endParaRPr lang="en-US"/>
          </a:p>
        </p:txBody>
      </p:sp>
      <p:sp>
        <p:nvSpPr>
          <p:cNvPr id="8" name="Content Placeholder 3"/>
          <p:cNvSpPr>
            <a:spLocks noGrp="1"/>
          </p:cNvSpPr>
          <p:nvPr>
            <p:ph sz="quarter" idx="12" hasCustomPrompt="1"/>
          </p:nvPr>
        </p:nvSpPr>
        <p:spPr>
          <a:xfrm>
            <a:off x="6240463" y="4149724"/>
            <a:ext cx="2592388" cy="2087563"/>
          </a:xfrm>
          <a:prstGeom prst="rect">
            <a:avLst/>
          </a:prstGeom>
        </p:spPr>
        <p:txBody>
          <a:bodyPr lIns="72000" tIns="36000"/>
          <a:lstStyle>
            <a:lvl1pPr>
              <a:defRPr sz="2000"/>
            </a:lvl1pPr>
            <a:lvl2pPr>
              <a:defRPr sz="2000"/>
            </a:lvl2pPr>
            <a:lvl3pPr>
              <a:defRPr sz="2000"/>
            </a:lvl3pPr>
            <a:lvl4pPr>
              <a:defRPr sz="2000"/>
            </a:lvl4pPr>
            <a:lvl5pPr>
              <a:defRPr sz="2000"/>
            </a:lvl5pPr>
          </a:lstStyle>
          <a:p>
            <a:pPr lvl="0"/>
            <a:r>
              <a:rPr lang="en-US" dirty="0"/>
              <a:t>For heading, use Ericsson Hilda in bold. For copy and bullets, use E. Hilda.</a:t>
            </a:r>
            <a:endParaRPr lang="en-US"/>
          </a:p>
          <a:p>
            <a:pPr lvl="0"/>
            <a:r>
              <a:rPr lang="en-US" dirty="0"/>
              <a:t>First level</a:t>
            </a:r>
            <a:endParaRPr lang="en-US"/>
          </a:p>
          <a:p>
            <a:pPr lvl="1"/>
            <a:r>
              <a:rPr lang="en-US" dirty="0"/>
              <a:t>Second level</a:t>
            </a:r>
            <a:endParaRPr lang="en-US"/>
          </a:p>
        </p:txBody>
      </p:sp>
      <p:sp>
        <p:nvSpPr>
          <p:cNvPr id="9" name="Content Placeholder 4"/>
          <p:cNvSpPr>
            <a:spLocks noGrp="1"/>
          </p:cNvSpPr>
          <p:nvPr>
            <p:ph sz="quarter" idx="13" hasCustomPrompt="1"/>
          </p:nvPr>
        </p:nvSpPr>
        <p:spPr>
          <a:xfrm>
            <a:off x="9121776" y="4149724"/>
            <a:ext cx="2590799" cy="2087563"/>
          </a:xfrm>
          <a:prstGeom prst="rect">
            <a:avLst/>
          </a:prstGeom>
        </p:spPr>
        <p:txBody>
          <a:bodyPr lIns="72000" tIns="36000"/>
          <a:lstStyle>
            <a:lvl1pPr>
              <a:defRPr sz="2000"/>
            </a:lvl1pPr>
            <a:lvl2pPr>
              <a:defRPr sz="2000"/>
            </a:lvl2pPr>
            <a:lvl3pPr>
              <a:defRPr sz="2000"/>
            </a:lvl3pPr>
            <a:lvl4pPr>
              <a:defRPr sz="2000"/>
            </a:lvl4pPr>
            <a:lvl5pPr>
              <a:defRPr sz="2000"/>
            </a:lvl5pPr>
          </a:lstStyle>
          <a:p>
            <a:pPr lvl="0"/>
            <a:r>
              <a:rPr lang="en-US" dirty="0"/>
              <a:t>For heading, use Ericsson Hilda in bold. For copy and bullets, use E. Hilda.</a:t>
            </a:r>
            <a:endParaRPr lang="en-US"/>
          </a:p>
          <a:p>
            <a:pPr lvl="0"/>
            <a:r>
              <a:rPr lang="en-US" dirty="0"/>
              <a:t>First level</a:t>
            </a:r>
            <a:endParaRPr lang="en-US"/>
          </a:p>
          <a:p>
            <a:pPr lvl="1"/>
            <a:r>
              <a:rPr lang="en-US" dirty="0"/>
              <a:t>Second level</a:t>
            </a:r>
            <a:endParaRPr lang="en-US"/>
          </a:p>
        </p:txBody>
      </p:sp>
      <p:sp>
        <p:nvSpPr>
          <p:cNvPr id="11"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A2963A4D-3277-42A5-8919-305DE5AD9247}"/>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BD3A0227-3940-486F-80E3-2E97BEC7F749}"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12" name="FirstDividerHider">
            <a:extLst>
              <a:ext uri="{FF2B5EF4-FFF2-40B4-BE49-F238E27FC236}">
                <a16:creationId xmlns:a16="http://schemas.microsoft.com/office/drawing/2014/main" xmlns="" id="{E1242BA1-7F88-4EA2-ACA1-05CEF1F3A57D}"/>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31006958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Keynote Cover Page w. white text">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xmlns="" id="{8F2554F4-437E-411D-B2B2-6A58D5858094}"/>
              </a:ext>
            </a:extLst>
          </p:cNvPr>
          <p:cNvSpPr>
            <a:spLocks noGrp="1"/>
          </p:cNvSpPr>
          <p:nvPr>
            <p:ph sz="quarter" idx="13" hasCustomPrompt="1"/>
          </p:nvPr>
        </p:nvSpPr>
        <p:spPr>
          <a:xfrm>
            <a:off x="0" y="-3048"/>
            <a:ext cx="12192000" cy="6858000"/>
          </a:xfrm>
          <a:prstGeom prst="rect">
            <a:avLst/>
          </a:prstGeom>
          <a:solidFill>
            <a:schemeClr val="tx1"/>
          </a:solidFill>
        </p:spPr>
        <p:txBody>
          <a:bodyPr/>
          <a:lstStyle>
            <a:lvl1pPr marL="0" indent="0">
              <a:buNone/>
              <a:defRPr>
                <a:solidFill>
                  <a:schemeClr val="bg1"/>
                </a:solidFill>
              </a:defRPr>
            </a:lvl1pPr>
            <a:lvl2pPr>
              <a:defRPr/>
            </a:lvl2pPr>
            <a:lvl3pPr>
              <a:defRPr/>
            </a:lvl3pPr>
            <a:lvl4pPr>
              <a:defRPr/>
            </a:lvl4pPr>
            <a:lvl5pPr>
              <a:defRPr/>
            </a:lvl5pPr>
          </a:lstStyle>
          <a:p>
            <a:pPr lvl="0"/>
            <a:r>
              <a:rPr lang="en-US" dirty="0"/>
              <a:t> </a:t>
            </a:r>
            <a:endParaRPr lang="en-US"/>
          </a:p>
        </p:txBody>
      </p:sp>
      <p:sp>
        <p:nvSpPr>
          <p:cNvPr id="9" name="Title_TM">
            <a:extLst>
              <a:ext uri="{FF2B5EF4-FFF2-40B4-BE49-F238E27FC236}">
                <a16:creationId xmlns:a16="http://schemas.microsoft.com/office/drawing/2014/main" xmlns="" id="{696C7C8F-5086-466A-8108-2FE0A8663D59}"/>
              </a:ext>
            </a:extLst>
          </p:cNvPr>
          <p:cNvSpPr>
            <a:spLocks noGrp="1" noChangeArrowheads="1"/>
          </p:cNvSpPr>
          <p:nvPr>
            <p:ph type="ctrTitle" hasCustomPrompt="1"/>
          </p:nvPr>
        </p:nvSpPr>
        <p:spPr>
          <a:xfrm>
            <a:off x="479425" y="476249"/>
            <a:ext cx="8353426" cy="3456000"/>
          </a:xfrm>
          <a:noFill/>
          <a:ln w="9525">
            <a:noFill/>
            <a:miter lim="800000"/>
            <a:headEnd/>
            <a:tailEnd/>
          </a:ln>
        </p:spPr>
        <p:txBody>
          <a:bodyPr anchor="t"/>
          <a:lstStyle>
            <a:lvl1pPr>
              <a:defRPr lang="en-US" sz="8000" b="0" dirty="0">
                <a:solidFill>
                  <a:schemeClr val="bg1"/>
                </a:solidFill>
              </a:defRPr>
            </a:lvl1pPr>
          </a:lstStyle>
          <a:p>
            <a:pPr lvl="0"/>
            <a:r>
              <a:rPr lang="en-US" dirty="0"/>
              <a:t>Keynote cover page </a:t>
            </a:r>
            <a:r>
              <a:rPr lang="en-GB" dirty="0"/>
              <a:t/>
            </a:r>
            <a:br>
              <a:rPr lang="en-GB" dirty="0"/>
            </a:br>
            <a:r>
              <a:rPr lang="en-US" dirty="0"/>
              <a:t>Ericsson Hilda Light 80pt, max 3-lines</a:t>
            </a:r>
            <a:endParaRPr lang="en-US"/>
          </a:p>
        </p:txBody>
      </p:sp>
      <p:sp>
        <p:nvSpPr>
          <p:cNvPr id="10" name="SubTitle_TM">
            <a:extLst>
              <a:ext uri="{FF2B5EF4-FFF2-40B4-BE49-F238E27FC236}">
                <a16:creationId xmlns:a16="http://schemas.microsoft.com/office/drawing/2014/main" xmlns="" id="{ED5DEA0B-CF0D-4EE6-B6A8-90BAF3DE8AF1}"/>
              </a:ext>
            </a:extLst>
          </p:cNvPr>
          <p:cNvSpPr>
            <a:spLocks noGrp="1" noChangeArrowheads="1"/>
          </p:cNvSpPr>
          <p:nvPr>
            <p:ph type="subTitle" idx="1" hasCustomPrompt="1"/>
          </p:nvPr>
        </p:nvSpPr>
        <p:spPr>
          <a:xfrm>
            <a:off x="479424" y="4149725"/>
            <a:ext cx="5472113" cy="2087563"/>
          </a:xfrm>
          <a:prstGeom prst="rect">
            <a:avLst/>
          </a:prstGeom>
        </p:spPr>
        <p:txBody>
          <a:bodyPr rIns="0" anchor="t"/>
          <a:lstStyle>
            <a:lvl1pPr marL="0" indent="0">
              <a:lnSpc>
                <a:spcPct val="100000"/>
              </a:lnSpc>
              <a:spcBef>
                <a:spcPts val="0"/>
              </a:spcBef>
              <a:buFont typeface="Ericsson Hilda Light" charset="0"/>
              <a:buNone/>
              <a:defRPr sz="2000" baseline="0">
                <a:solidFill>
                  <a:schemeClr val="bg1"/>
                </a:solidFill>
                <a:latin typeface="+mn-lt"/>
              </a:defRPr>
            </a:lvl1pPr>
          </a:lstStyle>
          <a:p>
            <a:r>
              <a:rPr lang="en-US" dirty="0"/>
              <a:t>Speaker,</a:t>
            </a:r>
            <a:r>
              <a:rPr lang="en-GB" dirty="0"/>
              <a:t/>
            </a:r>
            <a:br>
              <a:rPr lang="en-GB" dirty="0"/>
            </a:br>
            <a:r>
              <a:rPr lang="en-US" dirty="0"/>
              <a:t>Ericsson Black, Ericsson Hilda 20pt</a:t>
            </a:r>
            <a:endParaRPr lang="en-US"/>
          </a:p>
        </p:txBody>
      </p:sp>
      <p:pic>
        <p:nvPicPr>
          <p:cNvPr id="7" name="Graphic 6">
            <a:extLst>
              <a:ext uri="{FF2B5EF4-FFF2-40B4-BE49-F238E27FC236}">
                <a16:creationId xmlns:a16="http://schemas.microsoft.com/office/drawing/2014/main" xmlns="" id="{7753C092-06FE-4B22-BAB1-EBEB69074D0F}"/>
              </a:ext>
            </a:extLst>
          </p:cNvPr>
          <p:cNvPicPr>
            <a:picLocks noChangeAspect="1"/>
          </p:cNvPicPr>
          <p:nvPr userDrawn="1"/>
        </p:nvPicPr>
        <p:blipFill>
          <a:blip r:embed="rId2" cstate="print">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tretch>
            <a:fillRect/>
          </a:stretch>
        </p:blipFill>
        <p:spPr>
          <a:xfrm>
            <a:off x="11487410" y="476250"/>
            <a:ext cx="261523" cy="261523"/>
          </a:xfrm>
          <a:prstGeom prst="rect">
            <a:avLst/>
          </a:prstGeom>
        </p:spPr>
      </p:pic>
      <p:sp>
        <p:nvSpPr>
          <p:cNvPr id="8"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866A1512-27D5-4CA8-94C5-10E56C30705D}"/>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chemeClr val="bg1"/>
                </a:solidFill>
                <a:latin typeface="+mn-lt"/>
              </a:rPr>
              <a:t>  |  2021-09-16  |  Page </a:t>
            </a:r>
            <a:fld id="{3146A277-F6F1-4D58-99CF-636DE470529C}" type="slidenum">
              <a:rPr lang="en-US" sz="800" b="0" i="0" u="none" smtClean="0">
                <a:solidFill>
                  <a:schemeClr val="bg1"/>
                </a:solidFill>
                <a:latin typeface="+mn-lt"/>
              </a:rPr>
              <a:pPr marL="0" indent="0" algn="l">
                <a:buFontTx/>
                <a:buNone/>
              </a:pPr>
              <a:t>‹#›</a:t>
            </a:fld>
            <a:endParaRPr lang="en-US" sz="800" b="0" i="0" u="none" dirty="0">
              <a:solidFill>
                <a:schemeClr val="bg1"/>
              </a:solidFill>
              <a:latin typeface="+mn-lt"/>
            </a:endParaRPr>
          </a:p>
        </p:txBody>
      </p:sp>
      <p:sp>
        <p:nvSpPr>
          <p:cNvPr id="11" name="FirstDividerHider">
            <a:extLst>
              <a:ext uri="{FF2B5EF4-FFF2-40B4-BE49-F238E27FC236}">
                <a16:creationId xmlns:a16="http://schemas.microsoft.com/office/drawing/2014/main" xmlns="" id="{30276571-778A-43C8-820D-4E055433343F}"/>
              </a:ext>
            </a:extLst>
          </p:cNvPr>
          <p:cNvSpPr/>
          <p:nvPr userDrawn="1"/>
        </p:nvSpPr>
        <p:spPr bwMode="auto">
          <a:xfrm>
            <a:off x="396000" y="6408751"/>
            <a:ext cx="79513" cy="262393"/>
          </a:xfrm>
          <a:prstGeom prst="rect">
            <a:avLst/>
          </a:prstGeom>
          <a:solidFill>
            <a:schemeClr val="tx2"/>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2064663325"/>
      </p:ext>
    </p:extLst>
  </p:cSld>
  <p:clrMapOvr>
    <a:masterClrMapping/>
  </p:clrMapOvr>
  <p:hf sldNum="0" hdr="0" ftr="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4 Content">
    <p:spTree>
      <p:nvGrpSpPr>
        <p:cNvPr id="1" name=""/>
        <p:cNvGrpSpPr/>
        <p:nvPr/>
      </p:nvGrpSpPr>
      <p:grpSpPr>
        <a:xfrm>
          <a:off x="0" y="0"/>
          <a:ext cx="0" cy="0"/>
          <a:chOff x="0" y="0"/>
          <a:chExt cx="0" cy="0"/>
        </a:xfrm>
      </p:grpSpPr>
      <p:sp>
        <p:nvSpPr>
          <p:cNvPr id="9" name="Title_SM">
            <a:extLst>
              <a:ext uri="{FF2B5EF4-FFF2-40B4-BE49-F238E27FC236}">
                <a16:creationId xmlns:a16="http://schemas.microsoft.com/office/drawing/2014/main" xmlns="" id="{2C948968-FB06-45CC-8259-6BDE4430EACB}"/>
              </a:ext>
            </a:extLst>
          </p:cNvPr>
          <p:cNvSpPr>
            <a:spLocks noGrp="1" noChangeArrowheads="1"/>
          </p:cNvSpPr>
          <p:nvPr>
            <p:ph type="title" hasCustomPrompt="1"/>
          </p:nvPr>
        </p:nvSpPr>
        <p:spPr bwMode="auto">
          <a:xfrm>
            <a:off x="479425" y="476250"/>
            <a:ext cx="8353426"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endParaRPr lang="en-US"/>
          </a:p>
        </p:txBody>
      </p:sp>
      <p:sp>
        <p:nvSpPr>
          <p:cNvPr id="3" name="Content Placeholder 1"/>
          <p:cNvSpPr>
            <a:spLocks noGrp="1"/>
          </p:cNvSpPr>
          <p:nvPr>
            <p:ph sz="quarter" idx="1" hasCustomPrompt="1"/>
          </p:nvPr>
        </p:nvSpPr>
        <p:spPr>
          <a:xfrm>
            <a:off x="481655" y="1844674"/>
            <a:ext cx="5472113" cy="2089151"/>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a:p>
            <a:pPr lvl="3"/>
            <a:r>
              <a:rPr lang="en-US" dirty="0"/>
              <a:t>Fourth level</a:t>
            </a:r>
            <a:endParaRPr lang="en-US"/>
          </a:p>
        </p:txBody>
      </p:sp>
      <p:sp>
        <p:nvSpPr>
          <p:cNvPr id="4" name="Content Placeholder 2"/>
          <p:cNvSpPr>
            <a:spLocks noGrp="1"/>
          </p:cNvSpPr>
          <p:nvPr>
            <p:ph sz="quarter" idx="2" hasCustomPrompt="1"/>
          </p:nvPr>
        </p:nvSpPr>
        <p:spPr>
          <a:xfrm>
            <a:off x="6242694" y="1847723"/>
            <a:ext cx="5472113" cy="2089151"/>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a:p>
            <a:pPr lvl="3"/>
            <a:r>
              <a:rPr lang="en-US" dirty="0"/>
              <a:t>Fourth level</a:t>
            </a:r>
            <a:endParaRPr lang="en-US"/>
          </a:p>
        </p:txBody>
      </p:sp>
      <p:sp>
        <p:nvSpPr>
          <p:cNvPr id="6" name="Content Placeholder 3"/>
          <p:cNvSpPr>
            <a:spLocks noGrp="1"/>
          </p:cNvSpPr>
          <p:nvPr>
            <p:ph sz="quarter" idx="4" hasCustomPrompt="1"/>
          </p:nvPr>
        </p:nvSpPr>
        <p:spPr>
          <a:xfrm>
            <a:off x="6242694" y="4151955"/>
            <a:ext cx="5472113" cy="2087564"/>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a:p>
            <a:pPr lvl="3"/>
            <a:r>
              <a:rPr lang="en-US" dirty="0"/>
              <a:t>Fourth level</a:t>
            </a:r>
            <a:endParaRPr lang="en-US"/>
          </a:p>
        </p:txBody>
      </p:sp>
      <p:sp>
        <p:nvSpPr>
          <p:cNvPr id="7" name="Content Placeholder 4">
            <a:extLst>
              <a:ext uri="{FF2B5EF4-FFF2-40B4-BE49-F238E27FC236}">
                <a16:creationId xmlns:a16="http://schemas.microsoft.com/office/drawing/2014/main" xmlns="" id="{5BD2C41D-0700-4885-AB77-25AFFE4E1FDA}"/>
              </a:ext>
            </a:extLst>
          </p:cNvPr>
          <p:cNvSpPr>
            <a:spLocks noGrp="1"/>
          </p:cNvSpPr>
          <p:nvPr>
            <p:ph sz="quarter" idx="10" hasCustomPrompt="1"/>
          </p:nvPr>
        </p:nvSpPr>
        <p:spPr>
          <a:xfrm>
            <a:off x="481655" y="4152597"/>
            <a:ext cx="5472113" cy="2089151"/>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endParaRPr lang="en-US"/>
          </a:p>
          <a:p>
            <a:pPr lvl="0"/>
            <a:r>
              <a:rPr lang="en-US" dirty="0"/>
              <a:t>First level</a:t>
            </a:r>
            <a:endParaRPr lang="en-US"/>
          </a:p>
          <a:p>
            <a:pPr lvl="1"/>
            <a:r>
              <a:rPr lang="en-US" dirty="0"/>
              <a:t>Second level</a:t>
            </a:r>
            <a:endParaRPr lang="en-US"/>
          </a:p>
          <a:p>
            <a:pPr lvl="2"/>
            <a:r>
              <a:rPr lang="en-US" dirty="0"/>
              <a:t>Third level</a:t>
            </a:r>
            <a:endParaRPr lang="en-US"/>
          </a:p>
          <a:p>
            <a:pPr lvl="3"/>
            <a:r>
              <a:rPr lang="en-US" dirty="0"/>
              <a:t>Fourth level</a:t>
            </a:r>
            <a:endParaRPr lang="en-US"/>
          </a:p>
        </p:txBody>
      </p:sp>
      <p:sp>
        <p:nvSpPr>
          <p:cNvPr id="10"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549048C1-340D-44C4-857B-1B201EC9A7E7}"/>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65416C42-9629-4DFF-A82D-668F58506A2F}"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11" name="FirstDividerHider">
            <a:extLst>
              <a:ext uri="{FF2B5EF4-FFF2-40B4-BE49-F238E27FC236}">
                <a16:creationId xmlns:a16="http://schemas.microsoft.com/office/drawing/2014/main" xmlns="" id="{5B2537ED-0985-4CA8-A865-C2C6DFCB18EB}"/>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254861200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8 Content">
    <p:spTree>
      <p:nvGrpSpPr>
        <p:cNvPr id="1" name=""/>
        <p:cNvGrpSpPr/>
        <p:nvPr/>
      </p:nvGrpSpPr>
      <p:grpSpPr>
        <a:xfrm>
          <a:off x="0" y="0"/>
          <a:ext cx="0" cy="0"/>
          <a:chOff x="0" y="0"/>
          <a:chExt cx="0" cy="0"/>
        </a:xfrm>
      </p:grpSpPr>
      <p:sp>
        <p:nvSpPr>
          <p:cNvPr id="13" name="Title_SM">
            <a:extLst>
              <a:ext uri="{FF2B5EF4-FFF2-40B4-BE49-F238E27FC236}">
                <a16:creationId xmlns:a16="http://schemas.microsoft.com/office/drawing/2014/main" xmlns="" id="{99858DC4-E787-41D2-A613-961D60F89117}"/>
              </a:ext>
            </a:extLst>
          </p:cNvPr>
          <p:cNvSpPr>
            <a:spLocks noGrp="1" noChangeArrowheads="1"/>
          </p:cNvSpPr>
          <p:nvPr>
            <p:ph type="title" hasCustomPrompt="1"/>
          </p:nvPr>
        </p:nvSpPr>
        <p:spPr bwMode="auto">
          <a:xfrm>
            <a:off x="479425" y="476250"/>
            <a:ext cx="8353426"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endParaRPr lang="en-US"/>
          </a:p>
        </p:txBody>
      </p:sp>
      <p:sp>
        <p:nvSpPr>
          <p:cNvPr id="3" name="Content Placeholder 1"/>
          <p:cNvSpPr>
            <a:spLocks noGrp="1"/>
          </p:cNvSpPr>
          <p:nvPr>
            <p:ph sz="quarter" idx="1" hasCustomPrompt="1"/>
          </p:nvPr>
        </p:nvSpPr>
        <p:spPr>
          <a:xfrm>
            <a:off x="481560" y="1844675"/>
            <a:ext cx="2592389" cy="2089150"/>
          </a:xfrm>
          <a:prstGeom prst="rect">
            <a:avLst/>
          </a:prstGeom>
        </p:spPr>
        <p:txBody>
          <a:bodyPr lIns="72000" tIns="36000"/>
          <a:lstStyle>
            <a:lvl1pPr>
              <a:defRPr sz="2000"/>
            </a:lvl1pPr>
            <a:lvl2pPr>
              <a:defRPr sz="2000"/>
            </a:lvl2pPr>
            <a:lvl3pPr>
              <a:defRPr sz="2000"/>
            </a:lvl3pPr>
            <a:lvl4pPr>
              <a:defRPr sz="2000"/>
            </a:lvl4pPr>
            <a:lvl5pPr>
              <a:defRPr sz="2000"/>
            </a:lvl5pPr>
          </a:lstStyle>
          <a:p>
            <a:pPr lvl="0"/>
            <a:r>
              <a:rPr lang="en-US" dirty="0"/>
              <a:t>For heading, use Ericsson Hilda in bold. For copy and bullets, use E. Hilda.</a:t>
            </a:r>
            <a:endParaRPr lang="en-US"/>
          </a:p>
          <a:p>
            <a:pPr lvl="0"/>
            <a:r>
              <a:rPr lang="en-US" dirty="0"/>
              <a:t>First level</a:t>
            </a:r>
            <a:endParaRPr lang="en-US"/>
          </a:p>
          <a:p>
            <a:pPr lvl="1"/>
            <a:r>
              <a:rPr lang="en-US" dirty="0"/>
              <a:t>Second level</a:t>
            </a:r>
            <a:endParaRPr lang="en-US"/>
          </a:p>
        </p:txBody>
      </p:sp>
      <p:sp>
        <p:nvSpPr>
          <p:cNvPr id="4" name="Content Placeholder 2"/>
          <p:cNvSpPr>
            <a:spLocks noGrp="1"/>
          </p:cNvSpPr>
          <p:nvPr>
            <p:ph sz="quarter" idx="2" hasCustomPrompt="1"/>
          </p:nvPr>
        </p:nvSpPr>
        <p:spPr>
          <a:xfrm>
            <a:off x="6243216" y="1844674"/>
            <a:ext cx="2592387" cy="2089150"/>
          </a:xfrm>
          <a:prstGeom prst="rect">
            <a:avLst/>
          </a:prstGeom>
        </p:spPr>
        <p:txBody>
          <a:bodyPr lIns="72000" tIns="36000"/>
          <a:lstStyle>
            <a:lvl1pPr>
              <a:defRPr sz="2000"/>
            </a:lvl1pPr>
            <a:lvl2pPr>
              <a:defRPr sz="2000"/>
            </a:lvl2pPr>
            <a:lvl3pPr>
              <a:defRPr sz="2000"/>
            </a:lvl3pPr>
            <a:lvl4pPr>
              <a:defRPr sz="2000"/>
            </a:lvl4pPr>
            <a:lvl5pPr>
              <a:defRPr sz="2000"/>
            </a:lvl5pPr>
          </a:lstStyle>
          <a:p>
            <a:pPr lvl="0"/>
            <a:r>
              <a:rPr lang="en-US" dirty="0"/>
              <a:t>For heading, use Ericsson Hilda in bold. For copy and bullets, use E. Hilda.</a:t>
            </a:r>
            <a:endParaRPr lang="en-US"/>
          </a:p>
          <a:p>
            <a:pPr lvl="0"/>
            <a:r>
              <a:rPr lang="en-US" dirty="0"/>
              <a:t>First level</a:t>
            </a:r>
            <a:endParaRPr lang="en-US"/>
          </a:p>
          <a:p>
            <a:pPr lvl="1"/>
            <a:r>
              <a:rPr lang="en-US" dirty="0"/>
              <a:t>Second level</a:t>
            </a:r>
            <a:endParaRPr lang="en-US"/>
          </a:p>
          <a:p>
            <a:pPr lvl="3"/>
            <a:endParaRPr lang="en-US" dirty="0"/>
          </a:p>
        </p:txBody>
      </p:sp>
      <p:sp>
        <p:nvSpPr>
          <p:cNvPr id="5" name="Content Placeholder 3"/>
          <p:cNvSpPr>
            <a:spLocks noGrp="1"/>
          </p:cNvSpPr>
          <p:nvPr>
            <p:ph sz="quarter" idx="3" hasCustomPrompt="1"/>
          </p:nvPr>
        </p:nvSpPr>
        <p:spPr>
          <a:xfrm>
            <a:off x="481561" y="4151134"/>
            <a:ext cx="2592389" cy="2087563"/>
          </a:xfrm>
          <a:prstGeom prst="rect">
            <a:avLst/>
          </a:prstGeom>
        </p:spPr>
        <p:txBody>
          <a:bodyPr lIns="72000" tIns="36000"/>
          <a:lstStyle>
            <a:lvl1pPr>
              <a:defRPr sz="2000"/>
            </a:lvl1pPr>
            <a:lvl2pPr>
              <a:defRPr sz="2000"/>
            </a:lvl2pPr>
            <a:lvl3pPr>
              <a:defRPr sz="2000"/>
            </a:lvl3pPr>
            <a:lvl4pPr>
              <a:defRPr sz="2000"/>
            </a:lvl4pPr>
            <a:lvl5pPr>
              <a:defRPr sz="2000"/>
            </a:lvl5pPr>
          </a:lstStyle>
          <a:p>
            <a:pPr lvl="0"/>
            <a:r>
              <a:rPr lang="en-US" dirty="0"/>
              <a:t>For heading, use Ericsson Hilda in bold. For copy and bullets, use E. Hilda.</a:t>
            </a:r>
            <a:endParaRPr lang="en-US"/>
          </a:p>
          <a:p>
            <a:pPr lvl="0"/>
            <a:r>
              <a:rPr lang="en-US" dirty="0"/>
              <a:t>First level</a:t>
            </a:r>
            <a:endParaRPr lang="en-US"/>
          </a:p>
          <a:p>
            <a:pPr lvl="1"/>
            <a:r>
              <a:rPr lang="en-US" dirty="0"/>
              <a:t>Second level</a:t>
            </a:r>
            <a:endParaRPr lang="en-US"/>
          </a:p>
        </p:txBody>
      </p:sp>
      <p:sp>
        <p:nvSpPr>
          <p:cNvPr id="6" name="Content Placeholder 4"/>
          <p:cNvSpPr>
            <a:spLocks noGrp="1"/>
          </p:cNvSpPr>
          <p:nvPr>
            <p:ph sz="quarter" idx="4" hasCustomPrompt="1"/>
          </p:nvPr>
        </p:nvSpPr>
        <p:spPr>
          <a:xfrm>
            <a:off x="6243152" y="4151245"/>
            <a:ext cx="2592387" cy="2086292"/>
          </a:xfrm>
          <a:prstGeom prst="rect">
            <a:avLst/>
          </a:prstGeom>
        </p:spPr>
        <p:txBody>
          <a:bodyPr lIns="72000" tIns="36000"/>
          <a:lstStyle>
            <a:lvl1pPr>
              <a:defRPr sz="2000"/>
            </a:lvl1pPr>
            <a:lvl2pPr>
              <a:defRPr sz="2000"/>
            </a:lvl2pPr>
            <a:lvl3pPr>
              <a:defRPr sz="2000"/>
            </a:lvl3pPr>
            <a:lvl4pPr>
              <a:defRPr sz="2000"/>
            </a:lvl4pPr>
            <a:lvl5pPr marL="1028700" indent="0">
              <a:buNone/>
              <a:defRPr sz="2000"/>
            </a:lvl5pPr>
          </a:lstStyle>
          <a:p>
            <a:pPr lvl="0"/>
            <a:r>
              <a:rPr lang="en-US" dirty="0"/>
              <a:t>For heading, use Ericsson Hilda in bold. For copy and bullets, use E. Hilda.</a:t>
            </a:r>
            <a:endParaRPr lang="en-US"/>
          </a:p>
          <a:p>
            <a:pPr lvl="0"/>
            <a:r>
              <a:rPr lang="en-US" dirty="0"/>
              <a:t>First level</a:t>
            </a:r>
            <a:endParaRPr lang="en-US"/>
          </a:p>
          <a:p>
            <a:pPr lvl="1"/>
            <a:r>
              <a:rPr lang="en-US" dirty="0"/>
              <a:t>Second level</a:t>
            </a:r>
            <a:endParaRPr lang="en-US"/>
          </a:p>
        </p:txBody>
      </p:sp>
      <p:sp>
        <p:nvSpPr>
          <p:cNvPr id="9" name="Content Placeholder 5"/>
          <p:cNvSpPr>
            <a:spLocks noGrp="1"/>
          </p:cNvSpPr>
          <p:nvPr>
            <p:ph sz="quarter" idx="11" hasCustomPrompt="1"/>
          </p:nvPr>
        </p:nvSpPr>
        <p:spPr>
          <a:xfrm>
            <a:off x="3359835" y="1844674"/>
            <a:ext cx="2592388" cy="2089150"/>
          </a:xfrm>
          <a:prstGeom prst="rect">
            <a:avLst/>
          </a:prstGeom>
        </p:spPr>
        <p:txBody>
          <a:bodyPr lIns="72000" tIns="36000"/>
          <a:lstStyle>
            <a:lvl1pPr>
              <a:defRPr sz="2000"/>
            </a:lvl1pPr>
            <a:lvl2pPr>
              <a:defRPr sz="2000"/>
            </a:lvl2pPr>
            <a:lvl3pPr>
              <a:defRPr sz="2000"/>
            </a:lvl3pPr>
            <a:lvl4pPr>
              <a:defRPr sz="2000"/>
            </a:lvl4pPr>
            <a:lvl5pPr>
              <a:defRPr sz="2000"/>
            </a:lvl5pPr>
          </a:lstStyle>
          <a:p>
            <a:pPr lvl="0"/>
            <a:r>
              <a:rPr lang="en-US" dirty="0"/>
              <a:t>For heading, use Ericsson Hilda in bold. For copy and bullets, use E. Hilda.</a:t>
            </a:r>
            <a:endParaRPr lang="en-US"/>
          </a:p>
          <a:p>
            <a:pPr lvl="0"/>
            <a:r>
              <a:rPr lang="en-US" dirty="0"/>
              <a:t>First level</a:t>
            </a:r>
            <a:endParaRPr lang="en-US"/>
          </a:p>
          <a:p>
            <a:pPr lvl="1"/>
            <a:r>
              <a:rPr lang="en-US" dirty="0"/>
              <a:t>Second level</a:t>
            </a:r>
            <a:endParaRPr lang="en-US"/>
          </a:p>
        </p:txBody>
      </p:sp>
      <p:sp>
        <p:nvSpPr>
          <p:cNvPr id="8" name="Content Placeholder 6"/>
          <p:cNvSpPr>
            <a:spLocks noGrp="1"/>
          </p:cNvSpPr>
          <p:nvPr>
            <p:ph sz="quarter" idx="10" hasCustomPrompt="1"/>
          </p:nvPr>
        </p:nvSpPr>
        <p:spPr>
          <a:xfrm>
            <a:off x="3361288" y="4151861"/>
            <a:ext cx="2592387" cy="2087563"/>
          </a:xfrm>
          <a:prstGeom prst="rect">
            <a:avLst/>
          </a:prstGeom>
        </p:spPr>
        <p:txBody>
          <a:bodyPr lIns="72000" tIns="36000"/>
          <a:lstStyle>
            <a:lvl1pPr>
              <a:defRPr sz="2000"/>
            </a:lvl1pPr>
            <a:lvl2pPr>
              <a:defRPr sz="2000"/>
            </a:lvl2pPr>
            <a:lvl3pPr>
              <a:defRPr sz="2000"/>
            </a:lvl3pPr>
            <a:lvl4pPr>
              <a:defRPr sz="2000"/>
            </a:lvl4pPr>
            <a:lvl5pPr>
              <a:defRPr sz="2000"/>
            </a:lvl5pPr>
          </a:lstStyle>
          <a:p>
            <a:pPr lvl="0"/>
            <a:r>
              <a:rPr lang="en-US" dirty="0"/>
              <a:t>For heading, use Ericsson Hilda in bold. For copy and bullets, use E. Hilda.</a:t>
            </a:r>
            <a:endParaRPr lang="en-US"/>
          </a:p>
          <a:p>
            <a:pPr lvl="0"/>
            <a:r>
              <a:rPr lang="en-US" dirty="0"/>
              <a:t>First level</a:t>
            </a:r>
            <a:endParaRPr lang="en-US"/>
          </a:p>
          <a:p>
            <a:pPr lvl="1"/>
            <a:r>
              <a:rPr lang="en-US" dirty="0"/>
              <a:t>Second level</a:t>
            </a:r>
            <a:endParaRPr lang="en-US"/>
          </a:p>
        </p:txBody>
      </p:sp>
      <p:sp>
        <p:nvSpPr>
          <p:cNvPr id="11" name="Content Placeholder 7"/>
          <p:cNvSpPr>
            <a:spLocks noGrp="1"/>
          </p:cNvSpPr>
          <p:nvPr>
            <p:ph sz="quarter" idx="13" hasCustomPrompt="1"/>
          </p:nvPr>
        </p:nvSpPr>
        <p:spPr>
          <a:xfrm>
            <a:off x="9122324" y="1844674"/>
            <a:ext cx="2592387" cy="2089151"/>
          </a:xfrm>
          <a:prstGeom prst="rect">
            <a:avLst/>
          </a:prstGeom>
        </p:spPr>
        <p:txBody>
          <a:bodyPr lIns="72000" tIns="36000"/>
          <a:lstStyle>
            <a:lvl1pPr>
              <a:defRPr sz="2000"/>
            </a:lvl1pPr>
            <a:lvl2pPr>
              <a:defRPr sz="2000"/>
            </a:lvl2pPr>
            <a:lvl3pPr>
              <a:defRPr sz="2000"/>
            </a:lvl3pPr>
            <a:lvl4pPr>
              <a:defRPr sz="2000"/>
            </a:lvl4pPr>
            <a:lvl5pPr>
              <a:defRPr sz="2000"/>
            </a:lvl5pPr>
          </a:lstStyle>
          <a:p>
            <a:pPr lvl="0"/>
            <a:r>
              <a:rPr lang="en-US" dirty="0"/>
              <a:t>For heading, use Ericsson Hilda in bold. For copy and bullets, use E. Hilda.</a:t>
            </a:r>
            <a:endParaRPr lang="en-US"/>
          </a:p>
          <a:p>
            <a:pPr lvl="0"/>
            <a:r>
              <a:rPr lang="en-US" dirty="0"/>
              <a:t>First level</a:t>
            </a:r>
            <a:endParaRPr lang="en-US"/>
          </a:p>
          <a:p>
            <a:pPr lvl="1"/>
            <a:r>
              <a:rPr lang="en-US" dirty="0"/>
              <a:t>Second level</a:t>
            </a:r>
            <a:endParaRPr lang="en-US"/>
          </a:p>
          <a:p>
            <a:pPr lvl="3"/>
            <a:endParaRPr lang="en-US" dirty="0"/>
          </a:p>
        </p:txBody>
      </p:sp>
      <p:sp>
        <p:nvSpPr>
          <p:cNvPr id="10" name="Content Placeholder 8"/>
          <p:cNvSpPr>
            <a:spLocks noGrp="1"/>
          </p:cNvSpPr>
          <p:nvPr>
            <p:ph sz="quarter" idx="12" hasCustomPrompt="1"/>
          </p:nvPr>
        </p:nvSpPr>
        <p:spPr>
          <a:xfrm>
            <a:off x="9122324" y="4151861"/>
            <a:ext cx="2592387" cy="2087562"/>
          </a:xfrm>
          <a:prstGeom prst="rect">
            <a:avLst/>
          </a:prstGeom>
        </p:spPr>
        <p:txBody>
          <a:bodyPr lIns="72000" tIns="36000"/>
          <a:lstStyle>
            <a:lvl1pPr>
              <a:defRPr sz="2000"/>
            </a:lvl1pPr>
            <a:lvl2pPr>
              <a:defRPr sz="2000"/>
            </a:lvl2pPr>
            <a:lvl3pPr>
              <a:defRPr sz="2000"/>
            </a:lvl3pPr>
            <a:lvl4pPr>
              <a:defRPr sz="2000"/>
            </a:lvl4pPr>
            <a:lvl5pPr>
              <a:defRPr sz="2000"/>
            </a:lvl5pPr>
          </a:lstStyle>
          <a:p>
            <a:pPr lvl="0"/>
            <a:r>
              <a:rPr lang="en-US" dirty="0"/>
              <a:t>For heading, use Ericsson Hilda in bold. For copy and bullets, use E. Hilda.</a:t>
            </a:r>
            <a:endParaRPr lang="en-US"/>
          </a:p>
          <a:p>
            <a:pPr lvl="0"/>
            <a:r>
              <a:rPr lang="en-US" dirty="0"/>
              <a:t>First level</a:t>
            </a:r>
            <a:endParaRPr lang="en-US"/>
          </a:p>
          <a:p>
            <a:pPr lvl="1"/>
            <a:r>
              <a:rPr lang="en-US" dirty="0"/>
              <a:t>Second level</a:t>
            </a:r>
            <a:endParaRPr lang="en-US"/>
          </a:p>
        </p:txBody>
      </p:sp>
      <p:sp>
        <p:nvSpPr>
          <p:cNvPr id="14"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089CBEB5-348B-49F3-8F8B-FDEE08950E37}"/>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rgbClr val="1A1816"/>
                </a:solidFill>
                <a:latin typeface="+mn-lt"/>
              </a:rPr>
              <a:t>  |  2021-09-16  |  Page </a:t>
            </a:r>
            <a:fld id="{D590A48B-FC42-4EA5-A201-E9D44B0CF6CD}" type="slidenum">
              <a:rPr lang="en-US" sz="800" b="0" i="0" u="none" smtClean="0">
                <a:solidFill>
                  <a:srgbClr val="1A1816"/>
                </a:solidFill>
                <a:latin typeface="+mn-lt"/>
              </a:rPr>
              <a:pPr marL="0" indent="0" algn="l">
                <a:buFontTx/>
                <a:buNone/>
              </a:pPr>
              <a:t>‹#›</a:t>
            </a:fld>
            <a:endParaRPr lang="en-US" sz="800" b="0" i="0" u="none" dirty="0">
              <a:solidFill>
                <a:srgbClr val="1A1816"/>
              </a:solidFill>
              <a:latin typeface="+mn-lt"/>
            </a:endParaRPr>
          </a:p>
        </p:txBody>
      </p:sp>
      <p:sp>
        <p:nvSpPr>
          <p:cNvPr id="16" name="FirstDividerHider">
            <a:extLst>
              <a:ext uri="{FF2B5EF4-FFF2-40B4-BE49-F238E27FC236}">
                <a16:creationId xmlns:a16="http://schemas.microsoft.com/office/drawing/2014/main" xmlns="" id="{440C0979-D90E-4CC1-9A55-E0FC60A30731}"/>
              </a:ext>
            </a:extLst>
          </p:cNvPr>
          <p:cNvSpPr/>
          <p:nvPr userDrawn="1"/>
        </p:nvSpPr>
        <p:spPr bwMode="auto">
          <a:xfrm>
            <a:off x="396000" y="6408751"/>
            <a:ext cx="79513" cy="262393"/>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143698819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Black logo end slide">
    <p:spTree>
      <p:nvGrpSpPr>
        <p:cNvPr id="1" name=""/>
        <p:cNvGrpSpPr/>
        <p:nvPr/>
      </p:nvGrpSpPr>
      <p:grpSpPr>
        <a:xfrm>
          <a:off x="0" y="0"/>
          <a:ext cx="0" cy="0"/>
          <a:chOff x="0" y="0"/>
          <a:chExt cx="0" cy="0"/>
        </a:xfrm>
      </p:grpSpPr>
      <p:sp>
        <p:nvSpPr>
          <p:cNvPr id="9" name="SubTitle_TM">
            <a:extLst>
              <a:ext uri="{FF2B5EF4-FFF2-40B4-BE49-F238E27FC236}">
                <a16:creationId xmlns:a16="http://schemas.microsoft.com/office/drawing/2014/main" xmlns="" id="{B200748E-0B61-48E1-8B47-504C30250995}"/>
              </a:ext>
            </a:extLst>
          </p:cNvPr>
          <p:cNvSpPr>
            <a:spLocks noGrp="1" noChangeArrowheads="1"/>
          </p:cNvSpPr>
          <p:nvPr>
            <p:ph type="subTitle" idx="1" hasCustomPrompt="1"/>
          </p:nvPr>
        </p:nvSpPr>
        <p:spPr>
          <a:xfrm>
            <a:off x="3071813" y="4309200"/>
            <a:ext cx="6048375" cy="347472"/>
          </a:xfrm>
          <a:prstGeom prst="rect">
            <a:avLst/>
          </a:prstGeom>
        </p:spPr>
        <p:txBody>
          <a:bodyPr rIns="72000" anchor="ctr"/>
          <a:lstStyle>
            <a:lvl1pPr marL="0" indent="0" algn="ctr">
              <a:lnSpc>
                <a:spcPct val="100000"/>
              </a:lnSpc>
              <a:spcBef>
                <a:spcPts val="0"/>
              </a:spcBef>
              <a:buFont typeface="Ericsson Hilda Light" charset="0"/>
              <a:buNone/>
              <a:defRPr sz="2000" baseline="0">
                <a:solidFill>
                  <a:schemeClr val="tx1"/>
                </a:solidFill>
                <a:latin typeface="+mn-lt"/>
              </a:defRPr>
            </a:lvl1pPr>
          </a:lstStyle>
          <a:p>
            <a:r>
              <a:rPr lang="en-US" dirty="0"/>
              <a:t>Use this space for relevant Ericsson URLs or hashtags</a:t>
            </a:r>
            <a:endParaRPr lang="en-US"/>
          </a:p>
        </p:txBody>
      </p:sp>
      <p:pic>
        <p:nvPicPr>
          <p:cNvPr id="6" name="Graphic 5">
            <a:extLst>
              <a:ext uri="{FF2B5EF4-FFF2-40B4-BE49-F238E27FC236}">
                <a16:creationId xmlns:a16="http://schemas.microsoft.com/office/drawing/2014/main" xmlns="" id="{8979B00C-7C1F-4F17-8D52-31D787A1234A}"/>
              </a:ext>
            </a:extLst>
          </p:cNvPr>
          <p:cNvPicPr>
            <a:picLocks noChangeAspect="1"/>
          </p:cNvPicPr>
          <p:nvPr userDrawn="1"/>
        </p:nvPicPr>
        <p:blipFill>
          <a:blip r:embed="rId2" cstate="print">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tretch>
            <a:fillRect/>
          </a:stretch>
        </p:blipFill>
        <p:spPr>
          <a:xfrm>
            <a:off x="5506895" y="2854112"/>
            <a:ext cx="1163145" cy="1163145"/>
          </a:xfrm>
          <a:prstGeom prst="rect">
            <a:avLst/>
          </a:prstGeom>
        </p:spPr>
      </p:pic>
    </p:spTree>
    <p:extLst>
      <p:ext uri="{BB962C8B-B14F-4D97-AF65-F5344CB8AC3E}">
        <p14:creationId xmlns:p14="http://schemas.microsoft.com/office/powerpoint/2010/main" xmlns="" val="57616851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White logo end slide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BAEBC62E-40C0-43CF-98DC-55F7A1D1FD31}"/>
              </a:ext>
            </a:extLst>
          </p:cNvPr>
          <p:cNvSpPr/>
          <p:nvPr userDrawn="1"/>
        </p:nvSpPr>
        <p:spPr bwMode="auto">
          <a:xfrm>
            <a:off x="0" y="0"/>
            <a:ext cx="12192000" cy="6858000"/>
          </a:xfrm>
          <a:prstGeom prst="rect">
            <a:avLst/>
          </a:prstGeom>
          <a:solidFill>
            <a:schemeClr val="tx1"/>
          </a:solidFill>
          <a:ln w="12700"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dirty="0" err="1">
              <a:ln>
                <a:noFill/>
              </a:ln>
              <a:solidFill>
                <a:schemeClr val="bg1"/>
              </a:solidFill>
              <a:effectLst/>
              <a:latin typeface="+mn-lt"/>
            </a:endParaRPr>
          </a:p>
        </p:txBody>
      </p:sp>
      <p:sp>
        <p:nvSpPr>
          <p:cNvPr id="9" name="SubTitle_TM">
            <a:extLst>
              <a:ext uri="{FF2B5EF4-FFF2-40B4-BE49-F238E27FC236}">
                <a16:creationId xmlns:a16="http://schemas.microsoft.com/office/drawing/2014/main" xmlns="" id="{B200748E-0B61-48E1-8B47-504C30250995}"/>
              </a:ext>
            </a:extLst>
          </p:cNvPr>
          <p:cNvSpPr>
            <a:spLocks noGrp="1" noChangeArrowheads="1"/>
          </p:cNvSpPr>
          <p:nvPr>
            <p:ph type="subTitle" idx="1" hasCustomPrompt="1"/>
          </p:nvPr>
        </p:nvSpPr>
        <p:spPr>
          <a:xfrm>
            <a:off x="3071813" y="4309200"/>
            <a:ext cx="6048375" cy="347472"/>
          </a:xfrm>
          <a:prstGeom prst="rect">
            <a:avLst/>
          </a:prstGeom>
        </p:spPr>
        <p:txBody>
          <a:bodyPr rIns="72000" anchor="ctr"/>
          <a:lstStyle>
            <a:lvl1pPr marL="0" indent="0" algn="ctr">
              <a:lnSpc>
                <a:spcPct val="100000"/>
              </a:lnSpc>
              <a:spcBef>
                <a:spcPts val="0"/>
              </a:spcBef>
              <a:buFont typeface="Ericsson Hilda Light" charset="0"/>
              <a:buNone/>
              <a:defRPr sz="2000" baseline="0">
                <a:solidFill>
                  <a:schemeClr val="bg1"/>
                </a:solidFill>
                <a:latin typeface="+mn-lt"/>
              </a:defRPr>
            </a:lvl1pPr>
          </a:lstStyle>
          <a:p>
            <a:r>
              <a:rPr lang="en-US" dirty="0"/>
              <a:t>Use this space for relevant Ericsson URLs or hashtags</a:t>
            </a:r>
            <a:endParaRPr lang="en-US"/>
          </a:p>
        </p:txBody>
      </p:sp>
      <p:pic>
        <p:nvPicPr>
          <p:cNvPr id="4" name="Graphic 3">
            <a:extLst>
              <a:ext uri="{FF2B5EF4-FFF2-40B4-BE49-F238E27FC236}">
                <a16:creationId xmlns:a16="http://schemas.microsoft.com/office/drawing/2014/main" xmlns="" id="{ACE90D21-D589-4F0A-88B0-94229A40F015}"/>
              </a:ext>
            </a:extLst>
          </p:cNvPr>
          <p:cNvPicPr>
            <a:picLocks noChangeAspect="1"/>
          </p:cNvPicPr>
          <p:nvPr userDrawn="1"/>
        </p:nvPicPr>
        <p:blipFill>
          <a:blip r:embed="rId2" cstate="print">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tretch>
            <a:fillRect/>
          </a:stretch>
        </p:blipFill>
        <p:spPr>
          <a:xfrm>
            <a:off x="5508509" y="2842270"/>
            <a:ext cx="1174987" cy="1174987"/>
          </a:xfrm>
          <a:prstGeom prst="rect">
            <a:avLst/>
          </a:prstGeom>
        </p:spPr>
      </p:pic>
    </p:spTree>
    <p:extLst>
      <p:ext uri="{BB962C8B-B14F-4D97-AF65-F5344CB8AC3E}">
        <p14:creationId xmlns:p14="http://schemas.microsoft.com/office/powerpoint/2010/main" xmlns="" val="68536104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Embedded characters">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xmlns="" id="{99AF35DD-3E5E-42CB-AFA5-5E09E14F72A4}"/>
              </a:ext>
            </a:extLst>
          </p:cNvPr>
          <p:cNvSpPr txBox="1"/>
          <p:nvPr userDrawn="1"/>
        </p:nvSpPr>
        <p:spPr bwMode="auto">
          <a:xfrm>
            <a:off x="479425" y="142897"/>
            <a:ext cx="11233149" cy="6792047"/>
          </a:xfrm>
          <a:prstGeom prst="rect">
            <a:avLst/>
          </a:prstGeom>
          <a:noFill/>
          <a:ln w="9525">
            <a:noFill/>
            <a:miter lim="800000"/>
            <a:headEnd/>
            <a:tailEnd/>
          </a:ln>
        </p:spPr>
        <p:txBody>
          <a:bodyPr vert="horz" wrap="square" lIns="72000" tIns="36000" rIns="0" bIns="0" numCol="1" rtlCol="0" anchor="t" anchorCtr="0" compatLnSpc="1">
            <a:prstTxWarp prst="textNoShape">
              <a:avLst/>
            </a:prstTxWarp>
            <a:spAutoFit/>
          </a:bodyPr>
          <a:lstStyle/>
          <a:p>
            <a:pPr marL="0" indent="0">
              <a:buClr>
                <a:schemeClr val="tx1"/>
              </a:buClr>
              <a:buFont typeface="Ericsson Hilda Light" panose="00000400000000000000" pitchFamily="2" charset="0"/>
              <a:buNone/>
            </a:pPr>
            <a:r>
              <a:rPr lang="en-US" sz="1400" b="1" dirty="0">
                <a:solidFill>
                  <a:schemeClr val="tx1"/>
                </a:solidFill>
              </a:rPr>
              <a:t>This Master Slide is to ensure that all our characters are embedded with the presentation. Should not be used in a presentation.</a:t>
            </a:r>
            <a:endParaRPr lang="en-US"/>
          </a:p>
          <a:p>
            <a:pPr marL="0" indent="0">
              <a:buClr>
                <a:schemeClr val="tx1"/>
              </a:buClr>
              <a:buFont typeface="Ericsson Hilda Light" panose="00000400000000000000" pitchFamily="2" charset="0"/>
              <a:buNone/>
            </a:pPr>
            <a:endParaRPr lang="en-US" sz="1400" b="1" dirty="0">
              <a:solidFill>
                <a:schemeClr val="tx1"/>
              </a:solidFill>
            </a:endParaRPr>
          </a:p>
          <a:p>
            <a:pPr marL="0" indent="0">
              <a:buClr>
                <a:schemeClr val="tx1"/>
              </a:buClr>
              <a:buFont typeface="Ericsson Hilda Light" panose="00000400000000000000" pitchFamily="2" charset="0"/>
              <a:buNone/>
            </a:pPr>
            <a:r>
              <a:rPr lang="en-US" sz="1400" dirty="0">
                <a:solidFill>
                  <a:schemeClr val="tx1"/>
                </a:solidFill>
              </a:rPr>
              <a:t>!"#$%&amp;'()*+,./0123456789:;&lt;=&gt;?@ABCDEFGHIJKLMNOPQRSTUVWXYZ[\]^_`</a:t>
            </a:r>
            <a:r>
              <a:rPr lang="en-US" sz="1400" dirty="0" err="1">
                <a:solidFill>
                  <a:schemeClr val="tx1"/>
                </a:solidFill>
              </a:rPr>
              <a:t>abcdefghijklmnopqrstuvwxyz</a:t>
            </a:r>
            <a:r>
              <a:rPr lang="en-US" sz="1400" dirty="0">
                <a:solidFill>
                  <a:schemeClr val="tx1"/>
                </a:solidFill>
              </a:rPr>
              <a:t>{|}~¡¢£¤¥¦§¨©ª«¬®¯°±²³´¶·¸¹º»¼½ÀÁÂÃÄÅÆÇÈËÌÍÎÏÐÑÒÓÔÕÖ×ØÙÚÛÜÝÞßàáâãäåæçèéêëìíîïðñòóôõö÷øùúûüýþÿĀāĂăąĆćĊċČčĎďĐđĒĖėĘęĚěĞğĠġĢģĪīĮįİıĶķĹĺĻļĽľŁłŃńŅņŇňŌŐőŒœŔŕŖŗŘřŚśŞşŠšŢţŤťŪūŮůŰűŲųŴŵŶŷŸŹźŻżŽžƒȘșˆˇ˘˙˚˛˜˝</a:t>
            </a:r>
            <a:r>
              <a:rPr lang="en-US" sz="1400" dirty="0" err="1">
                <a:solidFill>
                  <a:schemeClr val="tx1"/>
                </a:solidFill>
              </a:rPr>
              <a:t>ẀẁẃẄẅỲỳ</a:t>
            </a:r>
            <a:r>
              <a:rPr lang="en-US" sz="1400" dirty="0">
                <a:solidFill>
                  <a:schemeClr val="tx1"/>
                </a:solidFill>
              </a:rPr>
              <a:t>‘’‚“”„†‡•…‰‹›⁄€™ĀĀĂĂĄĄĆĆĊĊČČĎĎĐĐĒĒĖĖĘĘĚĚĞĞĠĠĢĢĪĪĮĮİĶĶĹĹĻĻĽĽŃŃŅŅŇŇŌŌŐŐŔŔŖŖŘŘŚŚŞŞŢŢŤŤŪŪŮŮŰŰŲŲŴŴŶŶŹŹŻŻȘș−≤≥</a:t>
            </a:r>
            <a:r>
              <a:rPr lang="en-US" sz="1400" dirty="0" err="1">
                <a:solidFill>
                  <a:schemeClr val="tx1"/>
                </a:solidFill>
              </a:rPr>
              <a:t>ﬁﬂΆΈΉΊΌΎΏΐΑΒΓΕΖΗΘΙΚΛΜΝΞΟΠΡΣΤΥΦΧΨΪΫΆΈΉΊΰ</a:t>
            </a:r>
            <a:r>
              <a:rPr lang="en-US" sz="1400" dirty="0">
                <a:solidFill>
                  <a:schemeClr val="tx1"/>
                </a:solidFill>
              </a:rPr>
              <a:t>αβγδεζηθικλνξορςΣΤΥΦΧΨΩΪΫΌΎΏЁЂЃЄЅІЇЈЉЊЋЌЎЏАБВГДЕЖЗИЙКЛМНОПРСТУФХЦЧШЩЪЫЬЭЮЯАБВГДЕЖЗИЙКЛМНОПРСТУФХЦЧШЩЪЫЬЭЮЯЁЂЃЄЅІЇЈЉЊЋЌЎЏѢѢѲѲѴѴҐҐәǽẀẁẂẃẄẅỲỳ№—–-</a:t>
            </a:r>
            <a:r>
              <a:rPr lang="en-US" sz="1400" dirty="0">
                <a:solidFill>
                  <a:schemeClr val="tx1"/>
                </a:solidFill>
                <a:latin typeface="Ericsson Hilda" panose="00000500000000000000" pitchFamily="2" charset="0"/>
              </a:rPr>
              <a:t>●</a:t>
            </a:r>
            <a:endParaRPr lang="en-US" sz="1400" dirty="0">
              <a:solidFill>
                <a:schemeClr val="tx1"/>
              </a:solidFill>
            </a:endParaRPr>
          </a:p>
          <a:p>
            <a:pPr marL="0" marR="0" lvl="0" indent="0" algn="l" defTabSz="914400" rtl="0" eaLnBrk="1" fontAlgn="auto" latinLnBrk="0" hangingPunct="1">
              <a:lnSpc>
                <a:spcPct val="100000"/>
              </a:lnSpc>
              <a:spcBef>
                <a:spcPts val="0"/>
              </a:spcBef>
              <a:spcAft>
                <a:spcPts val="0"/>
              </a:spcAft>
              <a:buClr>
                <a:schemeClr val="tx1"/>
              </a:buClr>
              <a:buSzTx/>
              <a:buFont typeface="Ericsson Hilda Light" panose="00000400000000000000" pitchFamily="2" charset="0"/>
              <a:buNone/>
              <a:tabLst/>
              <a:defRPr/>
            </a:pPr>
            <a:endParaRPr lang="en-US" sz="1400" dirty="0">
              <a:solidFill>
                <a:schemeClr val="tx1"/>
              </a:solidFill>
            </a:endParaRPr>
          </a:p>
          <a:p>
            <a:pPr marL="0" marR="0" lvl="0" indent="0" algn="l" defTabSz="914400" rtl="0" eaLnBrk="1" fontAlgn="auto" latinLnBrk="0" hangingPunct="1">
              <a:lnSpc>
                <a:spcPct val="100000"/>
              </a:lnSpc>
              <a:spcBef>
                <a:spcPts val="0"/>
              </a:spcBef>
              <a:spcAft>
                <a:spcPts val="0"/>
              </a:spcAft>
              <a:buClr>
                <a:schemeClr val="tx1"/>
              </a:buClr>
              <a:buSzTx/>
              <a:buFont typeface="Ericsson Hilda Light" panose="00000400000000000000" pitchFamily="2" charset="0"/>
              <a:buNone/>
              <a:tabLst/>
              <a:defRPr/>
            </a:pPr>
            <a:r>
              <a:rPr lang="en-US" sz="1400" b="1" dirty="0">
                <a:solidFill>
                  <a:schemeClr val="tx1"/>
                </a:solidFill>
              </a:rPr>
              <a:t>!"#$%&amp;'()*+,./0123456789:;&lt;=&gt;?@ABCDEFGHIJKLMNOPQRSTUVWXYZ[\]^_`</a:t>
            </a:r>
            <a:r>
              <a:rPr lang="en-US" sz="1400" b="1" dirty="0" err="1">
                <a:solidFill>
                  <a:schemeClr val="tx1"/>
                </a:solidFill>
              </a:rPr>
              <a:t>abcdefghijklmnopqrstuvwxyz</a:t>
            </a:r>
            <a:r>
              <a:rPr lang="en-US" sz="1400" b="1" dirty="0">
                <a:solidFill>
                  <a:schemeClr val="tx1"/>
                </a:solidFill>
              </a:rPr>
              <a:t>{|}~¡¢£¤¥¦§¨©ª«¬®¯°±²³´¶·¸¹º»¼½ÀÁÂÃÄÅÆÇÈËÌÍÎÏÐÑÒÓÔÕÖ×ØÙÚÛÜÝÞßàáâãäåæçèéêëìíîïðñòóôõö÷øùúûüýþÿĀāĂăąĆćĊċČčĎďĐđĒĖėĘęĚěĞğĠġĢģĪīĮįİıĶķĹĺĻļĽľŁłŃńŅņŇňŌŐőŒœŔŕŖŗŘřŚśŞşŠšŢţŤťŪūŮůŰűŲųŴŵŶŷŸŹźŻżŽžƒȘșˆˇ˘˙˚˛˜˝</a:t>
            </a:r>
            <a:r>
              <a:rPr lang="en-US" sz="1400" b="1" dirty="0" err="1">
                <a:solidFill>
                  <a:schemeClr val="tx1"/>
                </a:solidFill>
              </a:rPr>
              <a:t>ẀẁẃẄẅỲỳ</a:t>
            </a:r>
            <a:r>
              <a:rPr lang="en-US" sz="1400" b="1" dirty="0">
                <a:solidFill>
                  <a:schemeClr val="tx1"/>
                </a:solidFill>
              </a:rPr>
              <a:t>‘’‚“”„†‡•…‰‹›⁄€™ĀĀĂĂĄĄĆĆĊĊČČĎĎĐĐĒĒĖĖĘĘĚĚĞĞĠĠĢĢĪĪĮĮİĶĶĹĹĻĻĽĽŃŃŅŅŇŇŌŌŐŐŔŔŖŖŘŘŚŚŞŞŢŢŤŤŪŪŮŮŰŰŲŲŴŴŶŶŹŹŻŻȘș−≤≥</a:t>
            </a:r>
            <a:r>
              <a:rPr lang="en-US" sz="1400" b="1" dirty="0" err="1">
                <a:solidFill>
                  <a:schemeClr val="tx1"/>
                </a:solidFill>
              </a:rPr>
              <a:t>ﬁﬂΆΈΉΊΌΎΏΐΑΒΓΕΖΗΘΙΚΛΜΝΞΟΠΡΣΤΥΦΧΨΪΫΆΈΉΊΰ</a:t>
            </a:r>
            <a:r>
              <a:rPr lang="en-US" sz="1400" b="1" dirty="0">
                <a:solidFill>
                  <a:schemeClr val="tx1"/>
                </a:solidFill>
              </a:rPr>
              <a:t>αβγδεζηθικλνξορςΣΤΥΦΧΨΩΪΫΌΎΏЁЂЃЄЅІЇЈЉЊЋЌЎЏАБВГДЕЖЗИЙКЛМНОПРСТУФХЦЧШЩЪЫЬЭЮЯАБВГДЕЖЗИЙКЛМНОПРСТУФХЦЧШЩЪЫЬЭЮЯЁЂЃЄЅІЇЈЉЊЋЌЎЏѢѢѲѲѴѴҐҐәǽẀẁẂẃẄẅỲỳ№—–-</a:t>
            </a:r>
            <a:r>
              <a:rPr lang="en-US" sz="1400" dirty="0">
                <a:solidFill>
                  <a:schemeClr val="tx1"/>
                </a:solidFill>
                <a:latin typeface="Ericsson Hilda" panose="00000500000000000000" pitchFamily="2" charset="0"/>
              </a:rPr>
              <a:t> </a:t>
            </a:r>
            <a:r>
              <a:rPr lang="en-US" sz="1400" b="1" dirty="0">
                <a:solidFill>
                  <a:schemeClr val="tx1"/>
                </a:solidFill>
                <a:latin typeface="Ericsson Hilda" panose="00000500000000000000" pitchFamily="2" charset="0"/>
              </a:rPr>
              <a:t>●</a:t>
            </a:r>
            <a:endParaRPr lang="en-US" sz="1400" b="1" dirty="0">
              <a:solidFill>
                <a:schemeClr val="tx1"/>
              </a:solidFill>
            </a:endParaRPr>
          </a:p>
          <a:p>
            <a:pPr marL="0" marR="0" lvl="0" indent="0" algn="l" defTabSz="914400" rtl="0" eaLnBrk="1" fontAlgn="auto" latinLnBrk="0" hangingPunct="1">
              <a:lnSpc>
                <a:spcPct val="100000"/>
              </a:lnSpc>
              <a:spcBef>
                <a:spcPts val="0"/>
              </a:spcBef>
              <a:spcAft>
                <a:spcPts val="0"/>
              </a:spcAft>
              <a:buClr>
                <a:schemeClr val="tx1"/>
              </a:buClr>
              <a:buSzTx/>
              <a:buFont typeface="Ericsson Hilda Light" panose="00000400000000000000" pitchFamily="2" charset="0"/>
              <a:buNone/>
              <a:tabLst/>
              <a:defRPr/>
            </a:pPr>
            <a:endParaRPr lang="en-US" sz="1400" dirty="0">
              <a:solidFill>
                <a:schemeClr val="tx1"/>
              </a:solidFill>
            </a:endParaRPr>
          </a:p>
          <a:p>
            <a:pPr marL="0" marR="0" lvl="0" indent="0" algn="l" defTabSz="914400" rtl="0" eaLnBrk="1" fontAlgn="auto" latinLnBrk="0" hangingPunct="1">
              <a:lnSpc>
                <a:spcPct val="100000"/>
              </a:lnSpc>
              <a:spcBef>
                <a:spcPts val="0"/>
              </a:spcBef>
              <a:spcAft>
                <a:spcPts val="0"/>
              </a:spcAft>
              <a:buClr>
                <a:schemeClr val="tx1"/>
              </a:buClr>
              <a:buSzTx/>
              <a:buFont typeface="Ericsson Hilda Light" panose="00000400000000000000" pitchFamily="2" charset="0"/>
              <a:buNone/>
              <a:tabLst/>
              <a:defRPr/>
            </a:pPr>
            <a:r>
              <a:rPr lang="en-US" sz="1400" dirty="0">
                <a:solidFill>
                  <a:schemeClr val="tx1"/>
                </a:solidFill>
                <a:latin typeface="+mj-lt"/>
              </a:rPr>
              <a:t>!"#$%&amp;'()*+,./0123456789:;&lt;=&gt;?@ABCDEFGHIJKLMNOPQRSTUVWXYZ[\]^_`</a:t>
            </a:r>
            <a:r>
              <a:rPr lang="en-US" sz="1400" dirty="0" err="1">
                <a:solidFill>
                  <a:schemeClr val="tx1"/>
                </a:solidFill>
                <a:latin typeface="+mj-lt"/>
              </a:rPr>
              <a:t>abcdefghijklmnopqrstuvwxyz</a:t>
            </a:r>
            <a:r>
              <a:rPr lang="en-US" sz="1400" dirty="0">
                <a:solidFill>
                  <a:schemeClr val="tx1"/>
                </a:solidFill>
                <a:latin typeface="+mj-lt"/>
              </a:rPr>
              <a:t>{|}~¡¢£¤¥¦§¨©ª«¬®¯°±²³´¶·¸¹º»¼½ÀÁÂÃÄÅÆÇÈËÌÍÎÏÐÑÒÓÔÕÖ×ØÙÚÛÜÝÞßàáâãäåæçèéêëìíîïðñòóôõö÷øùúûüýþÿĀāĂăąĆćĊċ</a:t>
            </a:r>
            <a:r>
              <a:rPr lang="en-US" sz="1400" kern="1200" dirty="0">
                <a:solidFill>
                  <a:schemeClr val="tx1"/>
                </a:solidFill>
                <a:latin typeface="+mn-lt"/>
                <a:ea typeface="+mn-ea"/>
                <a:cs typeface="+mn-cs"/>
              </a:rPr>
              <a:t>Čč</a:t>
            </a:r>
            <a:r>
              <a:rPr lang="en-US" sz="1400" dirty="0">
                <a:solidFill>
                  <a:schemeClr val="tx1"/>
                </a:solidFill>
                <a:latin typeface="+mj-lt"/>
              </a:rPr>
              <a:t>ĎďĐđĒĖėĘęĚěĞğĠġĢģĪīĮįİıĶķĹĺĻļĽľŁłŃńŅņŇňŌŐőŒœŔŕŖŗŘřŚśŞşŠšŢţŤťŪūŮůŰűŲųŴŵŶŷŸŹźŻżŽžƒȘșˆˇ˘˙˚˛˜˝</a:t>
            </a:r>
            <a:r>
              <a:rPr lang="en-US" sz="1400" dirty="0" err="1">
                <a:solidFill>
                  <a:schemeClr val="tx1"/>
                </a:solidFill>
                <a:latin typeface="+mj-lt"/>
              </a:rPr>
              <a:t>ẀẁẃẄẅỲỳ</a:t>
            </a:r>
            <a:r>
              <a:rPr lang="en-US" sz="1400" dirty="0">
                <a:solidFill>
                  <a:schemeClr val="tx1"/>
                </a:solidFill>
                <a:latin typeface="+mj-lt"/>
              </a:rPr>
              <a:t>‘’‚“”„†‡•…‰‹›⁄€™ĀĀĂĂĄĄĆĆĊĊČČĎĎĐĐĒĒĖĖĘĘĚĚĞĞĠĠĢĢĪĪĮĮİĶĶĹĹĻĻĽĽŃŃŅŅŇŇŌŌŐŐŔŔŖŖŘŘŚŚŞŞŢŢŤŤŪŪŮŮŰŰŲŲŴŴŶŶŹŹŻŻȘș−≤≥</a:t>
            </a:r>
            <a:r>
              <a:rPr lang="en-US" sz="1400" dirty="0" err="1">
                <a:solidFill>
                  <a:schemeClr val="tx1"/>
                </a:solidFill>
                <a:latin typeface="+mj-lt"/>
              </a:rPr>
              <a:t>ﬁﬂΆΈΉΊΌΎΏΐΑΒΓΕΖΗΘΙΚΛΜΝΞΟΠΡΣΤΥΦΧΨΪΫΆΈΉΊΰ</a:t>
            </a:r>
            <a:r>
              <a:rPr lang="en-US" sz="1400" dirty="0">
                <a:solidFill>
                  <a:schemeClr val="tx1"/>
                </a:solidFill>
                <a:latin typeface="+mj-lt"/>
              </a:rPr>
              <a:t>αβγδεζηθικλνξορςΣΤΥΦΧΨΩΪΫΌΎΏЁЂЃЄЅІЇЈЉЊЋЌЎЏАБВГДЕЖЗИЙКЛМНОПРСТУФХЦЧШЩЪЫЬЭЮЯАБВГДЕЖЗИЙКЛМНОПРСТУФХЦЧШЩЪЫЬЭЮЯЁЂЃЄЅІЇЈЉЊЋЌЎЏѢѢѲѲѴѴҐҐәǽẀẁẂẃẄẅỲỳ№—–-</a:t>
            </a:r>
            <a:r>
              <a:rPr lang="en-US" sz="1400" dirty="0">
                <a:solidFill>
                  <a:schemeClr val="tx1"/>
                </a:solidFill>
                <a:latin typeface="Ericsson Hilda Light" panose="00000400000000000000" pitchFamily="2" charset="0"/>
              </a:rPr>
              <a:t>●</a:t>
            </a:r>
            <a:endParaRPr lang="en-US" sz="1400" dirty="0">
              <a:solidFill>
                <a:schemeClr val="tx1"/>
              </a:solidFill>
              <a:latin typeface="+mj-lt"/>
            </a:endParaRPr>
          </a:p>
          <a:p>
            <a:pPr marL="0" marR="0" lvl="0" indent="0" algn="l" defTabSz="914400" rtl="0" eaLnBrk="1" fontAlgn="auto" latinLnBrk="0" hangingPunct="1">
              <a:lnSpc>
                <a:spcPct val="100000"/>
              </a:lnSpc>
              <a:spcBef>
                <a:spcPts val="0"/>
              </a:spcBef>
              <a:spcAft>
                <a:spcPts val="0"/>
              </a:spcAft>
              <a:buClr>
                <a:schemeClr val="tx1"/>
              </a:buClr>
              <a:buSzTx/>
              <a:buFont typeface="Ericsson Hilda Light" panose="00000400000000000000" pitchFamily="2" charset="0"/>
              <a:buNone/>
              <a:tabLst/>
              <a:defRPr/>
            </a:pPr>
            <a:endParaRPr lang="en-US" sz="1400" dirty="0">
              <a:solidFill>
                <a:schemeClr val="tx1"/>
              </a:solidFill>
            </a:endParaRPr>
          </a:p>
          <a:p>
            <a:pPr marL="0" marR="0" lvl="0" indent="0" algn="l" defTabSz="914400" rtl="0" eaLnBrk="1" fontAlgn="auto" latinLnBrk="0" hangingPunct="1">
              <a:lnSpc>
                <a:spcPct val="100000"/>
              </a:lnSpc>
              <a:spcBef>
                <a:spcPts val="0"/>
              </a:spcBef>
              <a:spcAft>
                <a:spcPts val="0"/>
              </a:spcAft>
              <a:buClr>
                <a:schemeClr val="tx1"/>
              </a:buClr>
              <a:buSzTx/>
              <a:buFont typeface="Ericsson Hilda Light" panose="00000400000000000000" pitchFamily="2" charset="0"/>
              <a:buNone/>
              <a:tabLst/>
              <a:defRPr/>
            </a:pPr>
            <a:r>
              <a:rPr lang="en-US" sz="1400" b="1" dirty="0">
                <a:solidFill>
                  <a:schemeClr val="tx1"/>
                </a:solidFill>
                <a:latin typeface="+mj-lt"/>
              </a:rPr>
              <a:t>!"#$%&amp;'()*+,./0123456789:;&lt;=&gt;?@ABCDEFGHIJKLMNOPQRSTUVWXYZ[\]^_`</a:t>
            </a:r>
            <a:r>
              <a:rPr lang="en-US" sz="1400" b="1" dirty="0" err="1">
                <a:solidFill>
                  <a:schemeClr val="tx1"/>
                </a:solidFill>
                <a:latin typeface="+mj-lt"/>
              </a:rPr>
              <a:t>abcdefghijklmnopqrstuvwxyz</a:t>
            </a:r>
            <a:r>
              <a:rPr lang="en-US" sz="1400" b="1" dirty="0">
                <a:solidFill>
                  <a:schemeClr val="tx1"/>
                </a:solidFill>
                <a:latin typeface="+mj-lt"/>
              </a:rPr>
              <a:t>{|}~¡¢£¤¥¦§¨©ª«¬®¯°±²³´¶·¸¹º»¼½ÀÁÂÃÄÅÆÇÈËÌÍÎÏÐÑÒÓÔÕÖ×ØÙÚÛÜÝÞßàáâãäåæçèéêëìíîïðñòóôõö÷øùúûüýþÿĀāĂăąĆćĊċ</a:t>
            </a:r>
            <a:r>
              <a:rPr lang="en-US" sz="1400" b="1" kern="1200" dirty="0">
                <a:solidFill>
                  <a:schemeClr val="tx1"/>
                </a:solidFill>
                <a:latin typeface="+mn-lt"/>
                <a:ea typeface="+mn-ea"/>
                <a:cs typeface="+mn-cs"/>
              </a:rPr>
              <a:t>Čč</a:t>
            </a:r>
            <a:r>
              <a:rPr lang="en-US" sz="1400" b="1" dirty="0">
                <a:solidFill>
                  <a:schemeClr val="tx1"/>
                </a:solidFill>
                <a:latin typeface="+mj-lt"/>
              </a:rPr>
              <a:t>ĎďĐđĒĖėĘęĚěĞğĠġĢģĪīĮįİıĶķĹĺĻļĽľŁłŃńŅņŇňŌŐőŒœŔŕŖŗŘřŚśŞşŠšŢţŤťŪūŮůŰűŲųŴŵŶŷŸŹźŻżŽžƒȘșˆˇ˘˙˚˛˜˝</a:t>
            </a:r>
            <a:r>
              <a:rPr lang="en-US" sz="1400" b="1" dirty="0" err="1">
                <a:solidFill>
                  <a:schemeClr val="tx1"/>
                </a:solidFill>
                <a:latin typeface="+mj-lt"/>
              </a:rPr>
              <a:t>ẀẁẃẄẅỲỳ</a:t>
            </a:r>
            <a:r>
              <a:rPr lang="en-US" sz="1400" b="1" dirty="0">
                <a:solidFill>
                  <a:schemeClr val="tx1"/>
                </a:solidFill>
                <a:latin typeface="+mj-lt"/>
              </a:rPr>
              <a:t>‘’‚“”„†‡•…‰‹›⁄€™ĀĀĂĂĄĄĆĆĊĊČČĎĎĐĐĒĒĖĖĘĘĚĚĞĞĠĠĢĢĪĪĮĮİĶĶĹĹĻĻĽĽŃŃŅŅŇŇŌŌŐŐŔŔŖŖŘŘŚŚŞŞŢŢŤŤŪŪŮŮŰŰŲŲŴŴŶŶŹŹŻŻȘș−≤≥</a:t>
            </a:r>
            <a:r>
              <a:rPr lang="en-US" sz="1400" b="1" dirty="0" err="1">
                <a:solidFill>
                  <a:schemeClr val="tx1"/>
                </a:solidFill>
                <a:latin typeface="+mj-lt"/>
              </a:rPr>
              <a:t>ﬁﬂΆΈΉΊΌΎΏΐΑΒΓΕΖΗΘΙΚΛΜΝΞΟΠΡΣΤΥΦΧΨΪΫΆΈΉΊΰ</a:t>
            </a:r>
            <a:r>
              <a:rPr lang="en-US" sz="1400" b="1" dirty="0">
                <a:solidFill>
                  <a:schemeClr val="tx1"/>
                </a:solidFill>
                <a:latin typeface="+mj-lt"/>
              </a:rPr>
              <a:t>αβγδεζηθικλνξορςΣΤΥΦΧΨΩΪΫΌΎΏЁЂЃЄЅІЇЈЉЊЋЌЎЏАБВГДЕЖЗИЙКЛМНОПРСТУФХЦЧШЩЪЫЬЭЮЯАБВГДЕЖЗИЙКЛМНОПРСТУФХЦЧШЩЪЫЬЭЮЯЁЂЃЄЅІЇЈЉЊЋЌЎЏѢѢѲѲѴѴҐҐәǽẀẁẂẃẄẅỲỳ№—–-</a:t>
            </a:r>
            <a:r>
              <a:rPr lang="en-US" sz="1400" b="1" dirty="0">
                <a:solidFill>
                  <a:schemeClr val="tx1"/>
                </a:solidFill>
                <a:latin typeface="Ericsson Hilda Light" panose="00000400000000000000" pitchFamily="2" charset="0"/>
              </a:rPr>
              <a:t>●</a:t>
            </a:r>
            <a:endParaRPr lang="en-US" sz="1400" b="1" dirty="0">
              <a:solidFill>
                <a:schemeClr val="tx1"/>
              </a:solidFill>
              <a:latin typeface="+mj-lt"/>
            </a:endParaRPr>
          </a:p>
          <a:p>
            <a:pPr marL="0" marR="0" lvl="0" indent="0" algn="l" defTabSz="914400" rtl="0" eaLnBrk="1" fontAlgn="auto" latinLnBrk="0" hangingPunct="1">
              <a:lnSpc>
                <a:spcPct val="100000"/>
              </a:lnSpc>
              <a:spcBef>
                <a:spcPts val="0"/>
              </a:spcBef>
              <a:spcAft>
                <a:spcPts val="0"/>
              </a:spcAft>
              <a:buClr>
                <a:schemeClr val="tx1"/>
              </a:buClr>
              <a:buSzTx/>
              <a:buFont typeface="Ericsson Hilda Light" panose="00000400000000000000" pitchFamily="2" charset="0"/>
              <a:buNone/>
              <a:tabLst/>
              <a:defRPr/>
            </a:pPr>
            <a:endParaRPr lang="en-US" sz="1400" b="1" dirty="0">
              <a:solidFill>
                <a:schemeClr val="tx1"/>
              </a:solidFill>
              <a:latin typeface="Ericsson Technical Icons" panose="00000500000000000000" pitchFamily="2" charset="0"/>
            </a:endParaRPr>
          </a:p>
          <a:p>
            <a:pPr marL="0" marR="0" lvl="0" indent="0" algn="l" defTabSz="914400" rtl="0" eaLnBrk="1" fontAlgn="auto" latinLnBrk="0" hangingPunct="1">
              <a:lnSpc>
                <a:spcPct val="100000"/>
              </a:lnSpc>
              <a:spcBef>
                <a:spcPts val="0"/>
              </a:spcBef>
              <a:spcAft>
                <a:spcPts val="0"/>
              </a:spcAft>
              <a:buClr>
                <a:schemeClr val="tx1"/>
              </a:buClr>
              <a:buSzTx/>
              <a:buFont typeface="Ericsson Hilda Light" panose="00000400000000000000" pitchFamily="2" charset="0"/>
              <a:buNone/>
              <a:tabLst/>
              <a:defRPr/>
            </a:pPr>
            <a:r>
              <a:rPr lang="en-US" sz="1400" b="1" dirty="0">
                <a:solidFill>
                  <a:schemeClr val="tx1"/>
                </a:solidFill>
                <a:latin typeface="Ericsson Technical Icons" panose="00000500000000000000" pitchFamily="2" charset="0"/>
              </a:rPr>
              <a:t>B C D F G H I L M O P R S W X b c d f g h I l m o p r s w x</a:t>
            </a:r>
            <a:endParaRPr lang="en-US" sz="1400" b="1" dirty="0">
              <a:solidFill>
                <a:schemeClr val="tx1"/>
              </a:solidFill>
              <a:latin typeface="+mj-lt"/>
            </a:endParaRPr>
          </a:p>
        </p:txBody>
      </p:sp>
    </p:spTree>
    <p:extLst>
      <p:ext uri="{BB962C8B-B14F-4D97-AF65-F5344CB8AC3E}">
        <p14:creationId xmlns:p14="http://schemas.microsoft.com/office/powerpoint/2010/main" xmlns="" val="1410470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tatement Page 1">
    <p:spTree>
      <p:nvGrpSpPr>
        <p:cNvPr id="1" name=""/>
        <p:cNvGrpSpPr/>
        <p:nvPr/>
      </p:nvGrpSpPr>
      <p:grpSpPr>
        <a:xfrm>
          <a:off x="0" y="0"/>
          <a:ext cx="0" cy="0"/>
          <a:chOff x="0" y="0"/>
          <a:chExt cx="0" cy="0"/>
        </a:xfrm>
      </p:grpSpPr>
      <p:sp>
        <p:nvSpPr>
          <p:cNvPr id="4" name="Rectangle 3"/>
          <p:cNvSpPr/>
          <p:nvPr userDrawn="1"/>
        </p:nvSpPr>
        <p:spPr bwMode="auto">
          <a:xfrm>
            <a:off x="0" y="0"/>
            <a:ext cx="12192000" cy="6858000"/>
          </a:xfrm>
          <a:prstGeom prst="rect">
            <a:avLst/>
          </a:prstGeom>
          <a:solidFill>
            <a:schemeClr val="accent1"/>
          </a:solidFill>
          <a:ln w="12700" cap="flat" cmpd="sng" algn="ctr">
            <a:noFill/>
            <a:prstDash val="solid"/>
            <a:round/>
            <a:headEnd type="none" w="med" len="med"/>
            <a:tailEnd type="none" w="med" len="med"/>
          </a:ln>
          <a:effectLst/>
        </p:spPr>
        <p:txBody>
          <a:bodyPr wrap="none" lIns="72000" rIns="72000"/>
          <a:lstStyle/>
          <a:p>
            <a:pPr>
              <a:spcBef>
                <a:spcPct val="50000"/>
              </a:spcBef>
              <a:defRPr/>
            </a:pPr>
            <a:endParaRPr lang="en-US" dirty="0">
              <a:latin typeface="Ericsson Hilda Light" panose="00000400000000000000" pitchFamily="2" charset="0"/>
              <a:cs typeface="+mn-cs"/>
            </a:endParaRPr>
          </a:p>
        </p:txBody>
      </p:sp>
      <p:sp>
        <p:nvSpPr>
          <p:cNvPr id="11" name="Title_TM">
            <a:extLst>
              <a:ext uri="{FF2B5EF4-FFF2-40B4-BE49-F238E27FC236}">
                <a16:creationId xmlns:a16="http://schemas.microsoft.com/office/drawing/2014/main" xmlns="" id="{48FE7FF9-3930-4C4A-8BC6-EB9A286812D4}"/>
              </a:ext>
            </a:extLst>
          </p:cNvPr>
          <p:cNvSpPr>
            <a:spLocks noGrp="1" noChangeArrowheads="1"/>
          </p:cNvSpPr>
          <p:nvPr>
            <p:ph type="ctrTitle" hasCustomPrompt="1"/>
          </p:nvPr>
        </p:nvSpPr>
        <p:spPr>
          <a:xfrm>
            <a:off x="479424" y="476250"/>
            <a:ext cx="8353425" cy="3457575"/>
          </a:xfrm>
          <a:noFill/>
          <a:ln w="9525">
            <a:noFill/>
            <a:miter lim="800000"/>
            <a:headEnd/>
            <a:tailEnd/>
          </a:ln>
        </p:spPr>
        <p:txBody>
          <a:bodyPr/>
          <a:lstStyle>
            <a:lvl1pPr>
              <a:defRPr lang="en-US" sz="6000" b="0" dirty="0">
                <a:solidFill>
                  <a:schemeClr val="bg1"/>
                </a:solidFill>
              </a:defRPr>
            </a:lvl1pPr>
          </a:lstStyle>
          <a:p>
            <a:pPr lvl="0"/>
            <a:r>
              <a:rPr lang="en-US" dirty="0"/>
              <a:t>Chapter/section divider or Statement/fact/quote, </a:t>
            </a:r>
            <a:r>
              <a:rPr lang="en-GB" dirty="0"/>
              <a:t/>
            </a:r>
            <a:br>
              <a:rPr lang="en-GB" dirty="0"/>
            </a:br>
            <a:r>
              <a:rPr lang="en-US" dirty="0"/>
              <a:t>Ericsson Hilda Light 60pt, </a:t>
            </a:r>
            <a:r>
              <a:rPr lang="en-GB" dirty="0"/>
              <a:t/>
            </a:r>
            <a:br>
              <a:rPr lang="en-GB" dirty="0"/>
            </a:br>
            <a:r>
              <a:rPr lang="en-US" dirty="0"/>
              <a:t>Ericsson White, </a:t>
            </a:r>
            <a:r>
              <a:rPr lang="en-GB" dirty="0"/>
              <a:t/>
            </a:r>
            <a:br>
              <a:rPr lang="en-GB" dirty="0"/>
            </a:br>
            <a:r>
              <a:rPr lang="en-US" dirty="0"/>
              <a:t>max 5-lines</a:t>
            </a:r>
            <a:endParaRPr lang="en-US"/>
          </a:p>
        </p:txBody>
      </p:sp>
      <p:sp>
        <p:nvSpPr>
          <p:cNvPr id="12" name="SubTitle_TM">
            <a:extLst>
              <a:ext uri="{FF2B5EF4-FFF2-40B4-BE49-F238E27FC236}">
                <a16:creationId xmlns:a16="http://schemas.microsoft.com/office/drawing/2014/main" xmlns="" id="{A60848B0-180A-4C02-A8B3-E172AF538B61}"/>
              </a:ext>
            </a:extLst>
          </p:cNvPr>
          <p:cNvSpPr>
            <a:spLocks noGrp="1" noChangeArrowheads="1"/>
          </p:cNvSpPr>
          <p:nvPr>
            <p:ph type="subTitle" idx="1" hasCustomPrompt="1"/>
          </p:nvPr>
        </p:nvSpPr>
        <p:spPr>
          <a:xfrm>
            <a:off x="479425" y="4149725"/>
            <a:ext cx="5472113" cy="2087563"/>
          </a:xfrm>
          <a:prstGeom prst="rect">
            <a:avLst/>
          </a:prstGeom>
        </p:spPr>
        <p:txBody>
          <a:bodyPr rIns="0" anchor="ctr"/>
          <a:lstStyle>
            <a:lvl1pPr marL="0" indent="0">
              <a:lnSpc>
                <a:spcPct val="100000"/>
              </a:lnSpc>
              <a:spcBef>
                <a:spcPts val="0"/>
              </a:spcBef>
              <a:buFont typeface="Ericsson Hilda Light" charset="0"/>
              <a:buNone/>
              <a:defRPr sz="2000" baseline="0">
                <a:solidFill>
                  <a:schemeClr val="bg1"/>
                </a:solidFill>
                <a:latin typeface="+mn-lt"/>
              </a:defRPr>
            </a:lvl1pPr>
          </a:lstStyle>
          <a:p>
            <a:r>
              <a:rPr lang="en-US" dirty="0"/>
              <a:t>Statement/quote source, </a:t>
            </a:r>
            <a:endParaRPr lang="en-US"/>
          </a:p>
          <a:p>
            <a:r>
              <a:rPr lang="en-US" dirty="0"/>
              <a:t>Ericsson White, Ericsson Hilda 20pt</a:t>
            </a:r>
            <a:endParaRPr lang="en-US"/>
          </a:p>
        </p:txBody>
      </p:sp>
      <p:pic>
        <p:nvPicPr>
          <p:cNvPr id="6" name="Graphic 5">
            <a:extLst>
              <a:ext uri="{FF2B5EF4-FFF2-40B4-BE49-F238E27FC236}">
                <a16:creationId xmlns:a16="http://schemas.microsoft.com/office/drawing/2014/main" xmlns="" id="{5035D0DD-E99D-4FBA-B8C0-65E91EC0492B}"/>
              </a:ext>
            </a:extLst>
          </p:cNvPr>
          <p:cNvPicPr>
            <a:picLocks noChangeAspect="1"/>
          </p:cNvPicPr>
          <p:nvPr userDrawn="1"/>
        </p:nvPicPr>
        <p:blipFill>
          <a:blip r:embed="rId2" cstate="print">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tretch>
            <a:fillRect/>
          </a:stretch>
        </p:blipFill>
        <p:spPr>
          <a:xfrm>
            <a:off x="11487410" y="476250"/>
            <a:ext cx="261523" cy="261523"/>
          </a:xfrm>
          <a:prstGeom prst="rect">
            <a:avLst/>
          </a:prstGeom>
        </p:spPr>
      </p:pic>
      <p:sp>
        <p:nvSpPr>
          <p:cNvPr id="7"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F4D3A834-11EE-4BDF-A704-0BF0873EFBA3}"/>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chemeClr val="bg1"/>
                </a:solidFill>
                <a:latin typeface="+mn-lt"/>
              </a:rPr>
              <a:t>  |  2021-09-16  |  Page </a:t>
            </a:r>
            <a:fld id="{F8B01C02-0F80-4438-B2E0-786F9985AD7B}" type="slidenum">
              <a:rPr lang="en-US" sz="800" b="0" i="0" u="none" smtClean="0">
                <a:solidFill>
                  <a:schemeClr val="bg1"/>
                </a:solidFill>
                <a:latin typeface="+mn-lt"/>
              </a:rPr>
              <a:pPr marL="0" indent="0" algn="l">
                <a:buFontTx/>
                <a:buNone/>
              </a:pPr>
              <a:t>‹#›</a:t>
            </a:fld>
            <a:endParaRPr lang="en-US" sz="800" b="0" i="0" u="none" dirty="0">
              <a:solidFill>
                <a:schemeClr val="bg1"/>
              </a:solidFill>
              <a:latin typeface="+mn-lt"/>
            </a:endParaRPr>
          </a:p>
        </p:txBody>
      </p:sp>
      <p:sp>
        <p:nvSpPr>
          <p:cNvPr id="8" name="FirstDividerHider">
            <a:extLst>
              <a:ext uri="{FF2B5EF4-FFF2-40B4-BE49-F238E27FC236}">
                <a16:creationId xmlns:a16="http://schemas.microsoft.com/office/drawing/2014/main" xmlns="" id="{B0BFCB65-C4A0-4777-AB6F-CDDDEBA7BAEE}"/>
              </a:ext>
            </a:extLst>
          </p:cNvPr>
          <p:cNvSpPr/>
          <p:nvPr userDrawn="1"/>
        </p:nvSpPr>
        <p:spPr bwMode="auto">
          <a:xfrm>
            <a:off x="396000" y="6408751"/>
            <a:ext cx="79513" cy="262393"/>
          </a:xfrm>
          <a:prstGeom prst="rect">
            <a:avLst/>
          </a:prstGeom>
          <a:solidFill>
            <a:schemeClr val="accent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2108219646"/>
      </p:ext>
    </p:extLst>
  </p:cSld>
  <p:clrMapOvr>
    <a:masterClrMapping/>
  </p:clrMapOvr>
  <p:hf sldNum="0" hdr="0" ftr="0"/>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tatement Page 2">
    <p:spTree>
      <p:nvGrpSpPr>
        <p:cNvPr id="1" name=""/>
        <p:cNvGrpSpPr/>
        <p:nvPr/>
      </p:nvGrpSpPr>
      <p:grpSpPr>
        <a:xfrm>
          <a:off x="0" y="0"/>
          <a:ext cx="0" cy="0"/>
          <a:chOff x="0" y="0"/>
          <a:chExt cx="0" cy="0"/>
        </a:xfrm>
      </p:grpSpPr>
      <p:sp>
        <p:nvSpPr>
          <p:cNvPr id="4" name="Rectangle 3"/>
          <p:cNvSpPr>
            <a:spLocks noChangeArrowheads="1"/>
          </p:cNvSpPr>
          <p:nvPr userDrawn="1"/>
        </p:nvSpPr>
        <p:spPr bwMode="auto">
          <a:xfrm>
            <a:off x="0" y="0"/>
            <a:ext cx="12192000" cy="6858000"/>
          </a:xfrm>
          <a:prstGeom prst="rect">
            <a:avLst/>
          </a:prstGeom>
          <a:solidFill>
            <a:schemeClr val="accent2"/>
          </a:solidFill>
          <a:ln>
            <a:noFill/>
          </a:ln>
          <a:extLst>
            <a:ext uri="{91240B29-F687-4F45-9708-019B960494DF}">
              <a14:hiddenLine xmlns:a14="http://schemas.microsoft.com/office/drawing/2010/main" xmlns="" w="12700" algn="ctr">
                <a:solidFill>
                  <a:srgbClr val="000000"/>
                </a:solidFill>
                <a:round/>
                <a:headEnd/>
                <a:tailEnd/>
              </a14:hiddenLine>
            </a:ext>
          </a:extLst>
        </p:spPr>
        <p:txBody>
          <a:bodyPr wrap="none" lIns="72000" rIns="72000"/>
          <a:lstStyle>
            <a:lvl1pPr eaLnBrk="0" hangingPunct="0">
              <a:spcBef>
                <a:spcPct val="50000"/>
              </a:spcBef>
              <a:defRPr sz="2000">
                <a:solidFill>
                  <a:schemeClr val="tx1"/>
                </a:solidFill>
                <a:latin typeface="Ericsson Hilda Light" pitchFamily="34" charset="0"/>
              </a:defRPr>
            </a:lvl1pPr>
            <a:lvl2pPr marL="742950" indent="-285750" eaLnBrk="0" hangingPunct="0">
              <a:spcBef>
                <a:spcPct val="50000"/>
              </a:spcBef>
              <a:defRPr sz="2000">
                <a:solidFill>
                  <a:schemeClr val="tx1"/>
                </a:solidFill>
                <a:latin typeface="Ericsson Hilda Light" pitchFamily="34" charset="0"/>
              </a:defRPr>
            </a:lvl2pPr>
            <a:lvl3pPr marL="1143000" indent="-228600" eaLnBrk="0" hangingPunct="0">
              <a:spcBef>
                <a:spcPct val="50000"/>
              </a:spcBef>
              <a:defRPr sz="2000">
                <a:solidFill>
                  <a:schemeClr val="tx1"/>
                </a:solidFill>
                <a:latin typeface="Ericsson Hilda Light" pitchFamily="34" charset="0"/>
              </a:defRPr>
            </a:lvl3pPr>
            <a:lvl4pPr marL="1600200" indent="-228600" eaLnBrk="0" hangingPunct="0">
              <a:spcBef>
                <a:spcPct val="50000"/>
              </a:spcBef>
              <a:defRPr sz="2000">
                <a:solidFill>
                  <a:schemeClr val="tx1"/>
                </a:solidFill>
                <a:latin typeface="Ericsson Hilda Light" pitchFamily="34" charset="0"/>
              </a:defRPr>
            </a:lvl4pPr>
            <a:lvl5pPr marL="2057400" indent="-228600" eaLnBrk="0" hangingPunct="0">
              <a:spcBef>
                <a:spcPct val="50000"/>
              </a:spcBef>
              <a:defRPr sz="2000">
                <a:solidFill>
                  <a:schemeClr val="tx1"/>
                </a:solidFill>
                <a:latin typeface="Ericsson Hilda Light" pitchFamily="34" charset="0"/>
              </a:defRPr>
            </a:lvl5pPr>
            <a:lvl6pPr marL="2514600" indent="-228600" eaLnBrk="0" fontAlgn="base" hangingPunct="0">
              <a:spcBef>
                <a:spcPct val="50000"/>
              </a:spcBef>
              <a:spcAft>
                <a:spcPct val="0"/>
              </a:spcAft>
              <a:defRPr sz="2000">
                <a:solidFill>
                  <a:schemeClr val="tx1"/>
                </a:solidFill>
                <a:latin typeface="Ericsson Hilda Light" pitchFamily="34" charset="0"/>
              </a:defRPr>
            </a:lvl6pPr>
            <a:lvl7pPr marL="2971800" indent="-228600" eaLnBrk="0" fontAlgn="base" hangingPunct="0">
              <a:spcBef>
                <a:spcPct val="50000"/>
              </a:spcBef>
              <a:spcAft>
                <a:spcPct val="0"/>
              </a:spcAft>
              <a:defRPr sz="2000">
                <a:solidFill>
                  <a:schemeClr val="tx1"/>
                </a:solidFill>
                <a:latin typeface="Ericsson Hilda Light" pitchFamily="34" charset="0"/>
              </a:defRPr>
            </a:lvl7pPr>
            <a:lvl8pPr marL="3429000" indent="-228600" eaLnBrk="0" fontAlgn="base" hangingPunct="0">
              <a:spcBef>
                <a:spcPct val="50000"/>
              </a:spcBef>
              <a:spcAft>
                <a:spcPct val="0"/>
              </a:spcAft>
              <a:defRPr sz="2000">
                <a:solidFill>
                  <a:schemeClr val="tx1"/>
                </a:solidFill>
                <a:latin typeface="Ericsson Hilda Light" pitchFamily="34" charset="0"/>
              </a:defRPr>
            </a:lvl8pPr>
            <a:lvl9pPr marL="3886200" indent="-228600" eaLnBrk="0" fontAlgn="base" hangingPunct="0">
              <a:spcBef>
                <a:spcPct val="50000"/>
              </a:spcBef>
              <a:spcAft>
                <a:spcPct val="0"/>
              </a:spcAft>
              <a:defRPr sz="2000">
                <a:solidFill>
                  <a:schemeClr val="tx1"/>
                </a:solidFill>
                <a:latin typeface="Ericsson Hilda Light" pitchFamily="34" charset="0"/>
              </a:defRPr>
            </a:lvl9pPr>
          </a:lstStyle>
          <a:p>
            <a:pPr eaLnBrk="1" hangingPunct="1">
              <a:defRPr/>
            </a:pPr>
            <a:endParaRPr lang="en-US" altLang="en-US" dirty="0">
              <a:latin typeface="Ericsson Hilda Light" panose="00000400000000000000" pitchFamily="2" charset="0"/>
            </a:endParaRPr>
          </a:p>
        </p:txBody>
      </p:sp>
      <p:sp>
        <p:nvSpPr>
          <p:cNvPr id="10" name="Title_TM">
            <a:extLst>
              <a:ext uri="{FF2B5EF4-FFF2-40B4-BE49-F238E27FC236}">
                <a16:creationId xmlns:a16="http://schemas.microsoft.com/office/drawing/2014/main" xmlns="" id="{4F3FE80A-6B53-492B-8FC1-A575806A0D00}"/>
              </a:ext>
            </a:extLst>
          </p:cNvPr>
          <p:cNvSpPr>
            <a:spLocks noGrp="1" noChangeArrowheads="1"/>
          </p:cNvSpPr>
          <p:nvPr>
            <p:ph type="ctrTitle" hasCustomPrompt="1"/>
          </p:nvPr>
        </p:nvSpPr>
        <p:spPr>
          <a:xfrm>
            <a:off x="479425" y="476250"/>
            <a:ext cx="8353426" cy="3457575"/>
          </a:xfrm>
          <a:noFill/>
          <a:ln w="9525">
            <a:noFill/>
            <a:miter lim="800000"/>
            <a:headEnd/>
            <a:tailEnd/>
          </a:ln>
        </p:spPr>
        <p:txBody>
          <a:bodyPr/>
          <a:lstStyle>
            <a:lvl1pPr>
              <a:defRPr lang="en-US" sz="6000" b="0" dirty="0">
                <a:solidFill>
                  <a:schemeClr val="bg1"/>
                </a:solidFill>
              </a:defRPr>
            </a:lvl1pPr>
          </a:lstStyle>
          <a:p>
            <a:pPr lvl="0"/>
            <a:r>
              <a:rPr lang="en-US" dirty="0"/>
              <a:t>Chapter/section divider or Statement/fact/quote, </a:t>
            </a:r>
            <a:r>
              <a:rPr lang="en-GB" dirty="0"/>
              <a:t/>
            </a:r>
            <a:br>
              <a:rPr lang="en-GB" dirty="0"/>
            </a:br>
            <a:r>
              <a:rPr lang="en-US" dirty="0"/>
              <a:t>Ericsson Hilda Light 60pt, </a:t>
            </a:r>
            <a:r>
              <a:rPr lang="en-GB" dirty="0"/>
              <a:t/>
            </a:r>
            <a:br>
              <a:rPr lang="en-GB" dirty="0"/>
            </a:br>
            <a:r>
              <a:rPr lang="en-US" dirty="0"/>
              <a:t>Ericsson White, </a:t>
            </a:r>
            <a:r>
              <a:rPr lang="en-GB" dirty="0"/>
              <a:t/>
            </a:r>
            <a:br>
              <a:rPr lang="en-GB" dirty="0"/>
            </a:br>
            <a:r>
              <a:rPr lang="en-US" dirty="0"/>
              <a:t>max 5-lines</a:t>
            </a:r>
            <a:endParaRPr lang="en-US"/>
          </a:p>
        </p:txBody>
      </p:sp>
      <p:sp>
        <p:nvSpPr>
          <p:cNvPr id="11" name="SubTitle_TM">
            <a:extLst>
              <a:ext uri="{FF2B5EF4-FFF2-40B4-BE49-F238E27FC236}">
                <a16:creationId xmlns:a16="http://schemas.microsoft.com/office/drawing/2014/main" xmlns="" id="{3AECA499-20B0-4F79-85A2-1C9D1BFBB0C0}"/>
              </a:ext>
            </a:extLst>
          </p:cNvPr>
          <p:cNvSpPr>
            <a:spLocks noGrp="1" noChangeArrowheads="1"/>
          </p:cNvSpPr>
          <p:nvPr>
            <p:ph type="subTitle" idx="1" hasCustomPrompt="1"/>
          </p:nvPr>
        </p:nvSpPr>
        <p:spPr>
          <a:xfrm>
            <a:off x="479424" y="4149725"/>
            <a:ext cx="5472113" cy="2087563"/>
          </a:xfrm>
          <a:prstGeom prst="rect">
            <a:avLst/>
          </a:prstGeom>
        </p:spPr>
        <p:txBody>
          <a:bodyPr rIns="0" anchor="ctr"/>
          <a:lstStyle>
            <a:lvl1pPr marL="0" indent="0">
              <a:lnSpc>
                <a:spcPct val="100000"/>
              </a:lnSpc>
              <a:spcBef>
                <a:spcPts val="0"/>
              </a:spcBef>
              <a:buFont typeface="Ericsson Hilda Light" charset="0"/>
              <a:buNone/>
              <a:defRPr sz="2000" baseline="0">
                <a:solidFill>
                  <a:schemeClr val="bg1"/>
                </a:solidFill>
                <a:latin typeface="+mn-lt"/>
              </a:defRPr>
            </a:lvl1pPr>
          </a:lstStyle>
          <a:p>
            <a:r>
              <a:rPr lang="en-US" dirty="0"/>
              <a:t>Statement/quote source, </a:t>
            </a:r>
            <a:endParaRPr lang="en-US"/>
          </a:p>
          <a:p>
            <a:r>
              <a:rPr lang="en-US" dirty="0"/>
              <a:t>Ericsson White, Ericsson Hilda 20pt</a:t>
            </a:r>
            <a:endParaRPr lang="en-US"/>
          </a:p>
        </p:txBody>
      </p:sp>
      <p:pic>
        <p:nvPicPr>
          <p:cNvPr id="6" name="Graphic 5">
            <a:extLst>
              <a:ext uri="{FF2B5EF4-FFF2-40B4-BE49-F238E27FC236}">
                <a16:creationId xmlns:a16="http://schemas.microsoft.com/office/drawing/2014/main" xmlns="" id="{BB77A080-9B1F-4D75-A79E-8C7540FBB162}"/>
              </a:ext>
            </a:extLst>
          </p:cNvPr>
          <p:cNvPicPr>
            <a:picLocks noChangeAspect="1"/>
          </p:cNvPicPr>
          <p:nvPr userDrawn="1"/>
        </p:nvPicPr>
        <p:blipFill>
          <a:blip r:embed="rId2" cstate="print">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tretch>
            <a:fillRect/>
          </a:stretch>
        </p:blipFill>
        <p:spPr>
          <a:xfrm>
            <a:off x="11487410" y="476250"/>
            <a:ext cx="261523" cy="261523"/>
          </a:xfrm>
          <a:prstGeom prst="rect">
            <a:avLst/>
          </a:prstGeom>
        </p:spPr>
      </p:pic>
      <p:sp>
        <p:nvSpPr>
          <p:cNvPr id="7"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A51D0608-0A57-43BF-AD18-8DFD8B5D249B}"/>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chemeClr val="bg1"/>
                </a:solidFill>
                <a:latin typeface="+mn-lt"/>
              </a:rPr>
              <a:t>  |  2021-09-16  |  Page </a:t>
            </a:r>
            <a:fld id="{AA808E67-6301-4946-9711-495CDD84FF39}" type="slidenum">
              <a:rPr lang="en-US" sz="800" b="0" i="0" u="none" smtClean="0">
                <a:solidFill>
                  <a:schemeClr val="bg1"/>
                </a:solidFill>
                <a:latin typeface="+mn-lt"/>
              </a:rPr>
              <a:pPr marL="0" indent="0" algn="l">
                <a:buFontTx/>
                <a:buNone/>
              </a:pPr>
              <a:t>‹#›</a:t>
            </a:fld>
            <a:endParaRPr lang="en-US" sz="800" b="0" i="0" u="none" dirty="0">
              <a:solidFill>
                <a:schemeClr val="bg1"/>
              </a:solidFill>
              <a:latin typeface="+mn-lt"/>
            </a:endParaRPr>
          </a:p>
        </p:txBody>
      </p:sp>
      <p:sp>
        <p:nvSpPr>
          <p:cNvPr id="8" name="FirstDividerHider">
            <a:extLst>
              <a:ext uri="{FF2B5EF4-FFF2-40B4-BE49-F238E27FC236}">
                <a16:creationId xmlns:a16="http://schemas.microsoft.com/office/drawing/2014/main" xmlns="" id="{E1090122-906E-44AF-A054-14B12CB245F6}"/>
              </a:ext>
            </a:extLst>
          </p:cNvPr>
          <p:cNvSpPr/>
          <p:nvPr userDrawn="1"/>
        </p:nvSpPr>
        <p:spPr bwMode="auto">
          <a:xfrm>
            <a:off x="396000" y="6408751"/>
            <a:ext cx="79513" cy="262393"/>
          </a:xfrm>
          <a:prstGeom prst="rect">
            <a:avLst/>
          </a:prstGeom>
          <a:solidFill>
            <a:schemeClr val="accent2"/>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299406540"/>
      </p:ext>
    </p:extLst>
  </p:cSld>
  <p:clrMapOvr>
    <a:masterClrMapping/>
  </p:clrMapOvr>
  <p:hf sldNum="0" hdr="0" ftr="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Statement Page 3">
    <p:spTree>
      <p:nvGrpSpPr>
        <p:cNvPr id="1" name=""/>
        <p:cNvGrpSpPr/>
        <p:nvPr/>
      </p:nvGrpSpPr>
      <p:grpSpPr>
        <a:xfrm>
          <a:off x="0" y="0"/>
          <a:ext cx="0" cy="0"/>
          <a:chOff x="0" y="0"/>
          <a:chExt cx="0" cy="0"/>
        </a:xfrm>
      </p:grpSpPr>
      <p:sp>
        <p:nvSpPr>
          <p:cNvPr id="4" name="Rectangle 3"/>
          <p:cNvSpPr/>
          <p:nvPr userDrawn="1"/>
        </p:nvSpPr>
        <p:spPr bwMode="auto">
          <a:xfrm>
            <a:off x="0" y="0"/>
            <a:ext cx="12192000" cy="6858000"/>
          </a:xfrm>
          <a:prstGeom prst="rect">
            <a:avLst/>
          </a:prstGeom>
          <a:solidFill>
            <a:schemeClr val="accent3"/>
          </a:solidFill>
          <a:ln w="12700" cap="flat" cmpd="sng" algn="ctr">
            <a:noFill/>
            <a:prstDash val="solid"/>
            <a:round/>
            <a:headEnd type="none" w="med" len="med"/>
            <a:tailEnd type="none" w="med" len="med"/>
          </a:ln>
          <a:effectLst/>
        </p:spPr>
        <p:txBody>
          <a:bodyPr wrap="none" lIns="72000" rIns="72000"/>
          <a:lstStyle/>
          <a:p>
            <a:pPr>
              <a:spcBef>
                <a:spcPct val="50000"/>
              </a:spcBef>
              <a:defRPr/>
            </a:pPr>
            <a:endParaRPr lang="en-US" dirty="0">
              <a:latin typeface="Ericsson Hilda Light" panose="00000400000000000000" pitchFamily="2" charset="0"/>
              <a:cs typeface="+mn-cs"/>
            </a:endParaRPr>
          </a:p>
        </p:txBody>
      </p:sp>
      <p:sp>
        <p:nvSpPr>
          <p:cNvPr id="10" name="Title_TM">
            <a:extLst>
              <a:ext uri="{FF2B5EF4-FFF2-40B4-BE49-F238E27FC236}">
                <a16:creationId xmlns:a16="http://schemas.microsoft.com/office/drawing/2014/main" xmlns="" id="{6AB007D5-DA18-4842-9C2D-8C72512602C0}"/>
              </a:ext>
            </a:extLst>
          </p:cNvPr>
          <p:cNvSpPr>
            <a:spLocks noGrp="1" noChangeArrowheads="1"/>
          </p:cNvSpPr>
          <p:nvPr>
            <p:ph type="ctrTitle" hasCustomPrompt="1"/>
          </p:nvPr>
        </p:nvSpPr>
        <p:spPr>
          <a:xfrm>
            <a:off x="479425" y="476250"/>
            <a:ext cx="8353426" cy="3457575"/>
          </a:xfrm>
          <a:noFill/>
          <a:ln w="9525">
            <a:noFill/>
            <a:miter lim="800000"/>
            <a:headEnd/>
            <a:tailEnd/>
          </a:ln>
        </p:spPr>
        <p:txBody>
          <a:bodyPr/>
          <a:lstStyle>
            <a:lvl1pPr>
              <a:defRPr lang="en-US" sz="6000" b="0" dirty="0">
                <a:solidFill>
                  <a:schemeClr val="bg1"/>
                </a:solidFill>
              </a:defRPr>
            </a:lvl1pPr>
          </a:lstStyle>
          <a:p>
            <a:pPr lvl="0"/>
            <a:r>
              <a:rPr lang="en-US" dirty="0"/>
              <a:t>Chapter/section divider or Statement/fact/quote, </a:t>
            </a:r>
            <a:r>
              <a:rPr lang="en-GB" dirty="0"/>
              <a:t/>
            </a:r>
            <a:br>
              <a:rPr lang="en-GB" dirty="0"/>
            </a:br>
            <a:r>
              <a:rPr lang="en-US" dirty="0"/>
              <a:t>Ericsson Hilda Light 60pt, </a:t>
            </a:r>
            <a:r>
              <a:rPr lang="en-GB" dirty="0"/>
              <a:t/>
            </a:r>
            <a:br>
              <a:rPr lang="en-GB" dirty="0"/>
            </a:br>
            <a:r>
              <a:rPr lang="en-US" dirty="0"/>
              <a:t>Ericsson White, </a:t>
            </a:r>
            <a:r>
              <a:rPr lang="en-GB" dirty="0"/>
              <a:t/>
            </a:r>
            <a:br>
              <a:rPr lang="en-GB" dirty="0"/>
            </a:br>
            <a:r>
              <a:rPr lang="en-US" dirty="0"/>
              <a:t>max 5-lines</a:t>
            </a:r>
            <a:endParaRPr lang="en-US"/>
          </a:p>
        </p:txBody>
      </p:sp>
      <p:sp>
        <p:nvSpPr>
          <p:cNvPr id="11" name="SubTitle_TM">
            <a:extLst>
              <a:ext uri="{FF2B5EF4-FFF2-40B4-BE49-F238E27FC236}">
                <a16:creationId xmlns:a16="http://schemas.microsoft.com/office/drawing/2014/main" xmlns="" id="{0D3699C9-F9CA-4781-89C3-F0A901D1F1AF}"/>
              </a:ext>
            </a:extLst>
          </p:cNvPr>
          <p:cNvSpPr>
            <a:spLocks noGrp="1" noChangeArrowheads="1"/>
          </p:cNvSpPr>
          <p:nvPr>
            <p:ph type="subTitle" idx="1" hasCustomPrompt="1"/>
          </p:nvPr>
        </p:nvSpPr>
        <p:spPr>
          <a:xfrm>
            <a:off x="479424" y="4149725"/>
            <a:ext cx="5472113" cy="2087563"/>
          </a:xfrm>
          <a:prstGeom prst="rect">
            <a:avLst/>
          </a:prstGeom>
        </p:spPr>
        <p:txBody>
          <a:bodyPr rIns="0" anchor="ctr"/>
          <a:lstStyle>
            <a:lvl1pPr marL="0" indent="0">
              <a:lnSpc>
                <a:spcPct val="100000"/>
              </a:lnSpc>
              <a:spcBef>
                <a:spcPts val="0"/>
              </a:spcBef>
              <a:buFont typeface="Ericsson Hilda Light" charset="0"/>
              <a:buNone/>
              <a:defRPr sz="2000" baseline="0">
                <a:solidFill>
                  <a:schemeClr val="bg1"/>
                </a:solidFill>
                <a:latin typeface="+mn-lt"/>
              </a:defRPr>
            </a:lvl1pPr>
          </a:lstStyle>
          <a:p>
            <a:r>
              <a:rPr lang="en-US" dirty="0"/>
              <a:t>Statement/quote source, </a:t>
            </a:r>
            <a:endParaRPr lang="en-US"/>
          </a:p>
          <a:p>
            <a:r>
              <a:rPr lang="en-US" dirty="0"/>
              <a:t>Ericsson White, Ericsson Hilda 20pt</a:t>
            </a:r>
            <a:endParaRPr lang="en-US"/>
          </a:p>
        </p:txBody>
      </p:sp>
      <p:pic>
        <p:nvPicPr>
          <p:cNvPr id="6" name="Graphic 5">
            <a:extLst>
              <a:ext uri="{FF2B5EF4-FFF2-40B4-BE49-F238E27FC236}">
                <a16:creationId xmlns:a16="http://schemas.microsoft.com/office/drawing/2014/main" xmlns="" id="{01042C2C-5CDA-4F99-B59E-8CE43FEF21B4}"/>
              </a:ext>
            </a:extLst>
          </p:cNvPr>
          <p:cNvPicPr>
            <a:picLocks noChangeAspect="1"/>
          </p:cNvPicPr>
          <p:nvPr userDrawn="1"/>
        </p:nvPicPr>
        <p:blipFill>
          <a:blip r:embed="rId2" cstate="print">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tretch>
            <a:fillRect/>
          </a:stretch>
        </p:blipFill>
        <p:spPr>
          <a:xfrm>
            <a:off x="11487410" y="476250"/>
            <a:ext cx="261523" cy="261523"/>
          </a:xfrm>
          <a:prstGeom prst="rect">
            <a:avLst/>
          </a:prstGeom>
        </p:spPr>
      </p:pic>
      <p:sp>
        <p:nvSpPr>
          <p:cNvPr id="7"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89A384A6-2ED7-4C73-9166-564C827C9CC4}"/>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chemeClr val="bg1"/>
                </a:solidFill>
                <a:latin typeface="+mn-lt"/>
              </a:rPr>
              <a:t>  |  2021-09-16  |  Page </a:t>
            </a:r>
            <a:fld id="{6F3E7272-6C46-404C-B4A8-844DDFF23736}" type="slidenum">
              <a:rPr lang="en-US" sz="800" b="0" i="0" u="none" smtClean="0">
                <a:solidFill>
                  <a:schemeClr val="bg1"/>
                </a:solidFill>
                <a:latin typeface="+mn-lt"/>
              </a:rPr>
              <a:pPr marL="0" indent="0" algn="l">
                <a:buFontTx/>
                <a:buNone/>
              </a:pPr>
              <a:t>‹#›</a:t>
            </a:fld>
            <a:endParaRPr lang="en-US" sz="800" b="0" i="0" u="none" dirty="0">
              <a:solidFill>
                <a:schemeClr val="bg1"/>
              </a:solidFill>
              <a:latin typeface="+mn-lt"/>
            </a:endParaRPr>
          </a:p>
        </p:txBody>
      </p:sp>
      <p:sp>
        <p:nvSpPr>
          <p:cNvPr id="8" name="FirstDividerHider">
            <a:extLst>
              <a:ext uri="{FF2B5EF4-FFF2-40B4-BE49-F238E27FC236}">
                <a16:creationId xmlns:a16="http://schemas.microsoft.com/office/drawing/2014/main" xmlns="" id="{82C84FC9-A121-42A0-B02B-2C2E8358C2B7}"/>
              </a:ext>
            </a:extLst>
          </p:cNvPr>
          <p:cNvSpPr/>
          <p:nvPr userDrawn="1"/>
        </p:nvSpPr>
        <p:spPr bwMode="auto">
          <a:xfrm>
            <a:off x="396000" y="6408751"/>
            <a:ext cx="79513" cy="262393"/>
          </a:xfrm>
          <a:prstGeom prst="rect">
            <a:avLst/>
          </a:prstGeom>
          <a:solidFill>
            <a:schemeClr val="accent3"/>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3450366910"/>
      </p:ext>
    </p:extLst>
  </p:cSld>
  <p:clrMapOvr>
    <a:masterClrMapping/>
  </p:clrMapOvr>
  <p:hf sldNum="0" hdr="0" ftr="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tatement Page 4">
    <p:spTree>
      <p:nvGrpSpPr>
        <p:cNvPr id="1" name=""/>
        <p:cNvGrpSpPr/>
        <p:nvPr/>
      </p:nvGrpSpPr>
      <p:grpSpPr>
        <a:xfrm>
          <a:off x="0" y="0"/>
          <a:ext cx="0" cy="0"/>
          <a:chOff x="0" y="0"/>
          <a:chExt cx="0" cy="0"/>
        </a:xfrm>
      </p:grpSpPr>
      <p:sp>
        <p:nvSpPr>
          <p:cNvPr id="4" name="Rectangle 3"/>
          <p:cNvSpPr>
            <a:spLocks noChangeArrowheads="1"/>
          </p:cNvSpPr>
          <p:nvPr userDrawn="1"/>
        </p:nvSpPr>
        <p:spPr bwMode="auto">
          <a:xfrm>
            <a:off x="0" y="0"/>
            <a:ext cx="12192000" cy="6858000"/>
          </a:xfrm>
          <a:prstGeom prst="rect">
            <a:avLst/>
          </a:prstGeom>
          <a:solidFill>
            <a:schemeClr val="accent5"/>
          </a:solidFill>
          <a:ln>
            <a:noFill/>
          </a:ln>
        </p:spPr>
        <p:txBody>
          <a:bodyPr wrap="none" lIns="72000" rIns="72000"/>
          <a:lstStyle>
            <a:lvl1pPr eaLnBrk="0" hangingPunct="0">
              <a:spcBef>
                <a:spcPct val="50000"/>
              </a:spcBef>
              <a:defRPr sz="2000">
                <a:solidFill>
                  <a:schemeClr val="tx1"/>
                </a:solidFill>
                <a:latin typeface="Ericsson Hilda Light" pitchFamily="34" charset="0"/>
              </a:defRPr>
            </a:lvl1pPr>
            <a:lvl2pPr marL="742950" indent="-285750" eaLnBrk="0" hangingPunct="0">
              <a:spcBef>
                <a:spcPct val="50000"/>
              </a:spcBef>
              <a:defRPr sz="2000">
                <a:solidFill>
                  <a:schemeClr val="tx1"/>
                </a:solidFill>
                <a:latin typeface="Ericsson Hilda Light" pitchFamily="34" charset="0"/>
              </a:defRPr>
            </a:lvl2pPr>
            <a:lvl3pPr marL="1143000" indent="-228600" eaLnBrk="0" hangingPunct="0">
              <a:spcBef>
                <a:spcPct val="50000"/>
              </a:spcBef>
              <a:defRPr sz="2000">
                <a:solidFill>
                  <a:schemeClr val="tx1"/>
                </a:solidFill>
                <a:latin typeface="Ericsson Hilda Light" pitchFamily="34" charset="0"/>
              </a:defRPr>
            </a:lvl3pPr>
            <a:lvl4pPr marL="1600200" indent="-228600" eaLnBrk="0" hangingPunct="0">
              <a:spcBef>
                <a:spcPct val="50000"/>
              </a:spcBef>
              <a:defRPr sz="2000">
                <a:solidFill>
                  <a:schemeClr val="tx1"/>
                </a:solidFill>
                <a:latin typeface="Ericsson Hilda Light" pitchFamily="34" charset="0"/>
              </a:defRPr>
            </a:lvl4pPr>
            <a:lvl5pPr marL="2057400" indent="-228600" eaLnBrk="0" hangingPunct="0">
              <a:spcBef>
                <a:spcPct val="50000"/>
              </a:spcBef>
              <a:defRPr sz="2000">
                <a:solidFill>
                  <a:schemeClr val="tx1"/>
                </a:solidFill>
                <a:latin typeface="Ericsson Hilda Light" pitchFamily="34" charset="0"/>
              </a:defRPr>
            </a:lvl5pPr>
            <a:lvl6pPr marL="2514600" indent="-228600" eaLnBrk="0" fontAlgn="base" hangingPunct="0">
              <a:spcBef>
                <a:spcPct val="50000"/>
              </a:spcBef>
              <a:spcAft>
                <a:spcPct val="0"/>
              </a:spcAft>
              <a:defRPr sz="2000">
                <a:solidFill>
                  <a:schemeClr val="tx1"/>
                </a:solidFill>
                <a:latin typeface="Ericsson Hilda Light" pitchFamily="34" charset="0"/>
              </a:defRPr>
            </a:lvl6pPr>
            <a:lvl7pPr marL="2971800" indent="-228600" eaLnBrk="0" fontAlgn="base" hangingPunct="0">
              <a:spcBef>
                <a:spcPct val="50000"/>
              </a:spcBef>
              <a:spcAft>
                <a:spcPct val="0"/>
              </a:spcAft>
              <a:defRPr sz="2000">
                <a:solidFill>
                  <a:schemeClr val="tx1"/>
                </a:solidFill>
                <a:latin typeface="Ericsson Hilda Light" pitchFamily="34" charset="0"/>
              </a:defRPr>
            </a:lvl7pPr>
            <a:lvl8pPr marL="3429000" indent="-228600" eaLnBrk="0" fontAlgn="base" hangingPunct="0">
              <a:spcBef>
                <a:spcPct val="50000"/>
              </a:spcBef>
              <a:spcAft>
                <a:spcPct val="0"/>
              </a:spcAft>
              <a:defRPr sz="2000">
                <a:solidFill>
                  <a:schemeClr val="tx1"/>
                </a:solidFill>
                <a:latin typeface="Ericsson Hilda Light" pitchFamily="34" charset="0"/>
              </a:defRPr>
            </a:lvl8pPr>
            <a:lvl9pPr marL="3886200" indent="-228600" eaLnBrk="0" fontAlgn="base" hangingPunct="0">
              <a:spcBef>
                <a:spcPct val="50000"/>
              </a:spcBef>
              <a:spcAft>
                <a:spcPct val="0"/>
              </a:spcAft>
              <a:defRPr sz="2000">
                <a:solidFill>
                  <a:schemeClr val="tx1"/>
                </a:solidFill>
                <a:latin typeface="Ericsson Hilda Light" pitchFamily="34" charset="0"/>
              </a:defRPr>
            </a:lvl9pPr>
          </a:lstStyle>
          <a:p>
            <a:pPr eaLnBrk="1" hangingPunct="1">
              <a:defRPr/>
            </a:pPr>
            <a:endParaRPr lang="en-US" altLang="en-US" dirty="0">
              <a:latin typeface="Ericsson Hilda Light" panose="00000400000000000000" pitchFamily="2" charset="0"/>
            </a:endParaRPr>
          </a:p>
        </p:txBody>
      </p:sp>
      <p:sp>
        <p:nvSpPr>
          <p:cNvPr id="10" name="Title_TM">
            <a:extLst>
              <a:ext uri="{FF2B5EF4-FFF2-40B4-BE49-F238E27FC236}">
                <a16:creationId xmlns:a16="http://schemas.microsoft.com/office/drawing/2014/main" xmlns="" id="{F1368AB3-821C-4A71-B119-C0A8AA44A93F}"/>
              </a:ext>
            </a:extLst>
          </p:cNvPr>
          <p:cNvSpPr>
            <a:spLocks noGrp="1" noChangeArrowheads="1"/>
          </p:cNvSpPr>
          <p:nvPr>
            <p:ph type="ctrTitle" hasCustomPrompt="1"/>
          </p:nvPr>
        </p:nvSpPr>
        <p:spPr>
          <a:xfrm>
            <a:off x="479425" y="476250"/>
            <a:ext cx="8353426" cy="3457575"/>
          </a:xfrm>
          <a:noFill/>
          <a:ln w="9525">
            <a:noFill/>
            <a:miter lim="800000"/>
            <a:headEnd/>
            <a:tailEnd/>
          </a:ln>
        </p:spPr>
        <p:txBody>
          <a:bodyPr/>
          <a:lstStyle>
            <a:lvl1pPr>
              <a:defRPr lang="en-US" sz="6000" b="0" dirty="0">
                <a:solidFill>
                  <a:schemeClr val="bg1"/>
                </a:solidFill>
              </a:defRPr>
            </a:lvl1pPr>
          </a:lstStyle>
          <a:p>
            <a:pPr lvl="0"/>
            <a:r>
              <a:rPr lang="en-US" dirty="0"/>
              <a:t>Chapter/section divider or Statement/fact/quote, </a:t>
            </a:r>
            <a:r>
              <a:rPr lang="en-GB" dirty="0"/>
              <a:t/>
            </a:r>
            <a:br>
              <a:rPr lang="en-GB" dirty="0"/>
            </a:br>
            <a:r>
              <a:rPr lang="en-US" dirty="0"/>
              <a:t>Ericsson Hilda Light 60pt, </a:t>
            </a:r>
            <a:r>
              <a:rPr lang="en-GB" dirty="0"/>
              <a:t/>
            </a:r>
            <a:br>
              <a:rPr lang="en-GB" dirty="0"/>
            </a:br>
            <a:r>
              <a:rPr lang="en-US" dirty="0"/>
              <a:t>Ericsson White, </a:t>
            </a:r>
            <a:r>
              <a:rPr lang="en-GB" dirty="0"/>
              <a:t/>
            </a:r>
            <a:br>
              <a:rPr lang="en-GB" dirty="0"/>
            </a:br>
            <a:r>
              <a:rPr lang="en-US" dirty="0"/>
              <a:t>max 5-lines</a:t>
            </a:r>
            <a:endParaRPr lang="en-US"/>
          </a:p>
        </p:txBody>
      </p:sp>
      <p:sp>
        <p:nvSpPr>
          <p:cNvPr id="11" name="SubTitle_TM">
            <a:extLst>
              <a:ext uri="{FF2B5EF4-FFF2-40B4-BE49-F238E27FC236}">
                <a16:creationId xmlns:a16="http://schemas.microsoft.com/office/drawing/2014/main" xmlns="" id="{8561E9FC-533B-4891-A7E3-A3DDB1BD26FB}"/>
              </a:ext>
            </a:extLst>
          </p:cNvPr>
          <p:cNvSpPr>
            <a:spLocks noGrp="1" noChangeArrowheads="1"/>
          </p:cNvSpPr>
          <p:nvPr>
            <p:ph type="subTitle" idx="1" hasCustomPrompt="1"/>
          </p:nvPr>
        </p:nvSpPr>
        <p:spPr>
          <a:xfrm>
            <a:off x="480218" y="4149725"/>
            <a:ext cx="5472113" cy="2087563"/>
          </a:xfrm>
          <a:prstGeom prst="rect">
            <a:avLst/>
          </a:prstGeom>
        </p:spPr>
        <p:txBody>
          <a:bodyPr rIns="0" anchor="ctr"/>
          <a:lstStyle>
            <a:lvl1pPr marL="0" indent="0">
              <a:lnSpc>
                <a:spcPct val="100000"/>
              </a:lnSpc>
              <a:spcBef>
                <a:spcPts val="0"/>
              </a:spcBef>
              <a:buFont typeface="Ericsson Hilda Light" charset="0"/>
              <a:buNone/>
              <a:defRPr sz="2000" baseline="0">
                <a:solidFill>
                  <a:schemeClr val="bg1"/>
                </a:solidFill>
                <a:latin typeface="+mn-lt"/>
              </a:defRPr>
            </a:lvl1pPr>
          </a:lstStyle>
          <a:p>
            <a:r>
              <a:rPr lang="en-US" dirty="0"/>
              <a:t>Statement/quote source, </a:t>
            </a:r>
            <a:endParaRPr lang="en-US"/>
          </a:p>
          <a:p>
            <a:r>
              <a:rPr lang="en-US" dirty="0"/>
              <a:t>Ericsson White, Ericsson Hilda 20pt</a:t>
            </a:r>
            <a:endParaRPr lang="en-US"/>
          </a:p>
        </p:txBody>
      </p:sp>
      <p:pic>
        <p:nvPicPr>
          <p:cNvPr id="6" name="Graphic 5">
            <a:extLst>
              <a:ext uri="{FF2B5EF4-FFF2-40B4-BE49-F238E27FC236}">
                <a16:creationId xmlns:a16="http://schemas.microsoft.com/office/drawing/2014/main" xmlns="" id="{54A0CF15-A701-44C3-81FC-A544265685BA}"/>
              </a:ext>
            </a:extLst>
          </p:cNvPr>
          <p:cNvPicPr>
            <a:picLocks noChangeAspect="1"/>
          </p:cNvPicPr>
          <p:nvPr userDrawn="1"/>
        </p:nvPicPr>
        <p:blipFill>
          <a:blip r:embed="rId2" cstate="print">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tretch>
            <a:fillRect/>
          </a:stretch>
        </p:blipFill>
        <p:spPr>
          <a:xfrm>
            <a:off x="11487410" y="476250"/>
            <a:ext cx="261523" cy="261523"/>
          </a:xfrm>
          <a:prstGeom prst="rect">
            <a:avLst/>
          </a:prstGeom>
        </p:spPr>
      </p:pic>
      <p:sp>
        <p:nvSpPr>
          <p:cNvPr id="7"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88BB9017-2EBC-4916-882A-FAB5684DE9CF}"/>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chemeClr val="bg1"/>
                </a:solidFill>
                <a:latin typeface="+mn-lt"/>
              </a:rPr>
              <a:t>  |  2021-09-16  |  Page </a:t>
            </a:r>
            <a:fld id="{96C553E1-9DDC-4EA4-A5B2-B072BDE3F2F2}" type="slidenum">
              <a:rPr lang="en-US" sz="800" b="0" i="0" u="none" smtClean="0">
                <a:solidFill>
                  <a:schemeClr val="bg1"/>
                </a:solidFill>
                <a:latin typeface="+mn-lt"/>
              </a:rPr>
              <a:pPr marL="0" indent="0" algn="l">
                <a:buFontTx/>
                <a:buNone/>
              </a:pPr>
              <a:t>‹#›</a:t>
            </a:fld>
            <a:endParaRPr lang="en-US" sz="800" b="0" i="0" u="none" dirty="0">
              <a:solidFill>
                <a:schemeClr val="bg1"/>
              </a:solidFill>
              <a:latin typeface="+mn-lt"/>
            </a:endParaRPr>
          </a:p>
        </p:txBody>
      </p:sp>
      <p:sp>
        <p:nvSpPr>
          <p:cNvPr id="8" name="FirstDividerHider">
            <a:extLst>
              <a:ext uri="{FF2B5EF4-FFF2-40B4-BE49-F238E27FC236}">
                <a16:creationId xmlns:a16="http://schemas.microsoft.com/office/drawing/2014/main" xmlns="" id="{E7F6A807-1479-4A4A-8685-DB8E37BEB19A}"/>
              </a:ext>
            </a:extLst>
          </p:cNvPr>
          <p:cNvSpPr/>
          <p:nvPr userDrawn="1"/>
        </p:nvSpPr>
        <p:spPr bwMode="auto">
          <a:xfrm>
            <a:off x="396000" y="6408751"/>
            <a:ext cx="79513" cy="262393"/>
          </a:xfrm>
          <a:prstGeom prst="rect">
            <a:avLst/>
          </a:prstGeom>
          <a:solidFill>
            <a:schemeClr val="accent5"/>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3593654033"/>
      </p:ext>
    </p:extLst>
  </p:cSld>
  <p:clrMapOvr>
    <a:masterClrMapping/>
  </p:clrMapOvr>
  <p:hf sldNum="0" hdr="0" ftr="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tatement Page 5">
    <p:spTree>
      <p:nvGrpSpPr>
        <p:cNvPr id="1" name=""/>
        <p:cNvGrpSpPr/>
        <p:nvPr/>
      </p:nvGrpSpPr>
      <p:grpSpPr>
        <a:xfrm>
          <a:off x="0" y="0"/>
          <a:ext cx="0" cy="0"/>
          <a:chOff x="0" y="0"/>
          <a:chExt cx="0" cy="0"/>
        </a:xfrm>
      </p:grpSpPr>
      <p:sp>
        <p:nvSpPr>
          <p:cNvPr id="4" name="Rectangle 3"/>
          <p:cNvSpPr>
            <a:spLocks noChangeArrowheads="1"/>
          </p:cNvSpPr>
          <p:nvPr userDrawn="1"/>
        </p:nvSpPr>
        <p:spPr bwMode="auto">
          <a:xfrm>
            <a:off x="0" y="0"/>
            <a:ext cx="12192000" cy="6858000"/>
          </a:xfrm>
          <a:prstGeom prst="rect">
            <a:avLst/>
          </a:prstGeom>
          <a:solidFill>
            <a:schemeClr val="accent4"/>
          </a:solidFill>
          <a:ln>
            <a:noFill/>
          </a:ln>
        </p:spPr>
        <p:txBody>
          <a:bodyPr wrap="none" lIns="72000" rIns="72000"/>
          <a:lstStyle>
            <a:lvl1pPr eaLnBrk="0" hangingPunct="0">
              <a:spcBef>
                <a:spcPct val="50000"/>
              </a:spcBef>
              <a:defRPr sz="2000">
                <a:solidFill>
                  <a:schemeClr val="tx1"/>
                </a:solidFill>
                <a:latin typeface="Ericsson Hilda Light" pitchFamily="34" charset="0"/>
              </a:defRPr>
            </a:lvl1pPr>
            <a:lvl2pPr marL="742950" indent="-285750" eaLnBrk="0" hangingPunct="0">
              <a:spcBef>
                <a:spcPct val="50000"/>
              </a:spcBef>
              <a:defRPr sz="2000">
                <a:solidFill>
                  <a:schemeClr val="tx1"/>
                </a:solidFill>
                <a:latin typeface="Ericsson Hilda Light" pitchFamily="34" charset="0"/>
              </a:defRPr>
            </a:lvl2pPr>
            <a:lvl3pPr marL="1143000" indent="-228600" eaLnBrk="0" hangingPunct="0">
              <a:spcBef>
                <a:spcPct val="50000"/>
              </a:spcBef>
              <a:defRPr sz="2000">
                <a:solidFill>
                  <a:schemeClr val="tx1"/>
                </a:solidFill>
                <a:latin typeface="Ericsson Hilda Light" pitchFamily="34" charset="0"/>
              </a:defRPr>
            </a:lvl3pPr>
            <a:lvl4pPr marL="1600200" indent="-228600" eaLnBrk="0" hangingPunct="0">
              <a:spcBef>
                <a:spcPct val="50000"/>
              </a:spcBef>
              <a:defRPr sz="2000">
                <a:solidFill>
                  <a:schemeClr val="tx1"/>
                </a:solidFill>
                <a:latin typeface="Ericsson Hilda Light" pitchFamily="34" charset="0"/>
              </a:defRPr>
            </a:lvl4pPr>
            <a:lvl5pPr marL="2057400" indent="-228600" eaLnBrk="0" hangingPunct="0">
              <a:spcBef>
                <a:spcPct val="50000"/>
              </a:spcBef>
              <a:defRPr sz="2000">
                <a:solidFill>
                  <a:schemeClr val="tx1"/>
                </a:solidFill>
                <a:latin typeface="Ericsson Hilda Light" pitchFamily="34" charset="0"/>
              </a:defRPr>
            </a:lvl5pPr>
            <a:lvl6pPr marL="2514600" indent="-228600" eaLnBrk="0" fontAlgn="base" hangingPunct="0">
              <a:spcBef>
                <a:spcPct val="50000"/>
              </a:spcBef>
              <a:spcAft>
                <a:spcPct val="0"/>
              </a:spcAft>
              <a:defRPr sz="2000">
                <a:solidFill>
                  <a:schemeClr val="tx1"/>
                </a:solidFill>
                <a:latin typeface="Ericsson Hilda Light" pitchFamily="34" charset="0"/>
              </a:defRPr>
            </a:lvl6pPr>
            <a:lvl7pPr marL="2971800" indent="-228600" eaLnBrk="0" fontAlgn="base" hangingPunct="0">
              <a:spcBef>
                <a:spcPct val="50000"/>
              </a:spcBef>
              <a:spcAft>
                <a:spcPct val="0"/>
              </a:spcAft>
              <a:defRPr sz="2000">
                <a:solidFill>
                  <a:schemeClr val="tx1"/>
                </a:solidFill>
                <a:latin typeface="Ericsson Hilda Light" pitchFamily="34" charset="0"/>
              </a:defRPr>
            </a:lvl7pPr>
            <a:lvl8pPr marL="3429000" indent="-228600" eaLnBrk="0" fontAlgn="base" hangingPunct="0">
              <a:spcBef>
                <a:spcPct val="50000"/>
              </a:spcBef>
              <a:spcAft>
                <a:spcPct val="0"/>
              </a:spcAft>
              <a:defRPr sz="2000">
                <a:solidFill>
                  <a:schemeClr val="tx1"/>
                </a:solidFill>
                <a:latin typeface="Ericsson Hilda Light" pitchFamily="34" charset="0"/>
              </a:defRPr>
            </a:lvl8pPr>
            <a:lvl9pPr marL="3886200" indent="-228600" eaLnBrk="0" fontAlgn="base" hangingPunct="0">
              <a:spcBef>
                <a:spcPct val="50000"/>
              </a:spcBef>
              <a:spcAft>
                <a:spcPct val="0"/>
              </a:spcAft>
              <a:defRPr sz="2000">
                <a:solidFill>
                  <a:schemeClr val="tx1"/>
                </a:solidFill>
                <a:latin typeface="Ericsson Hilda Light" pitchFamily="34" charset="0"/>
              </a:defRPr>
            </a:lvl9pPr>
          </a:lstStyle>
          <a:p>
            <a:pPr eaLnBrk="1" hangingPunct="1">
              <a:defRPr/>
            </a:pPr>
            <a:endParaRPr lang="en-US" altLang="en-US" dirty="0">
              <a:latin typeface="Ericsson Hilda Light" panose="00000400000000000000" pitchFamily="2" charset="0"/>
            </a:endParaRPr>
          </a:p>
        </p:txBody>
      </p:sp>
      <p:sp>
        <p:nvSpPr>
          <p:cNvPr id="12" name="Title_TM">
            <a:extLst>
              <a:ext uri="{FF2B5EF4-FFF2-40B4-BE49-F238E27FC236}">
                <a16:creationId xmlns:a16="http://schemas.microsoft.com/office/drawing/2014/main" xmlns="" id="{93CB56C1-2916-4C60-8532-A023564D2C57}"/>
              </a:ext>
            </a:extLst>
          </p:cNvPr>
          <p:cNvSpPr>
            <a:spLocks noGrp="1" noChangeArrowheads="1"/>
          </p:cNvSpPr>
          <p:nvPr>
            <p:ph type="ctrTitle" hasCustomPrompt="1"/>
          </p:nvPr>
        </p:nvSpPr>
        <p:spPr>
          <a:xfrm>
            <a:off x="479424" y="476250"/>
            <a:ext cx="8353425" cy="3457575"/>
          </a:xfrm>
          <a:noFill/>
          <a:ln w="9525">
            <a:noFill/>
            <a:miter lim="800000"/>
            <a:headEnd/>
            <a:tailEnd/>
          </a:ln>
        </p:spPr>
        <p:txBody>
          <a:bodyPr/>
          <a:lstStyle>
            <a:lvl1pPr>
              <a:defRPr lang="en-US" sz="6000" b="0" dirty="0">
                <a:solidFill>
                  <a:schemeClr val="bg1"/>
                </a:solidFill>
              </a:defRPr>
            </a:lvl1pPr>
          </a:lstStyle>
          <a:p>
            <a:pPr lvl="0"/>
            <a:r>
              <a:rPr lang="en-US" dirty="0"/>
              <a:t>Chapter/section divider or Statement/fact/quote, </a:t>
            </a:r>
            <a:r>
              <a:rPr lang="en-GB" dirty="0"/>
              <a:t/>
            </a:r>
            <a:br>
              <a:rPr lang="en-GB" dirty="0"/>
            </a:br>
            <a:r>
              <a:rPr lang="en-US" dirty="0"/>
              <a:t>Ericsson Hilda Light 60pt, </a:t>
            </a:r>
            <a:r>
              <a:rPr lang="en-GB" dirty="0"/>
              <a:t/>
            </a:r>
            <a:br>
              <a:rPr lang="en-GB" dirty="0"/>
            </a:br>
            <a:r>
              <a:rPr lang="en-US" dirty="0"/>
              <a:t>Ericsson White, </a:t>
            </a:r>
            <a:r>
              <a:rPr lang="en-GB" dirty="0"/>
              <a:t/>
            </a:r>
            <a:br>
              <a:rPr lang="en-GB" dirty="0"/>
            </a:br>
            <a:r>
              <a:rPr lang="en-US" dirty="0"/>
              <a:t>max 5-lines</a:t>
            </a:r>
            <a:endParaRPr lang="en-US"/>
          </a:p>
        </p:txBody>
      </p:sp>
      <p:sp>
        <p:nvSpPr>
          <p:cNvPr id="13" name="SubTitle_TM">
            <a:extLst>
              <a:ext uri="{FF2B5EF4-FFF2-40B4-BE49-F238E27FC236}">
                <a16:creationId xmlns:a16="http://schemas.microsoft.com/office/drawing/2014/main" xmlns="" id="{61DC6511-5700-4E95-89CA-81484C248C03}"/>
              </a:ext>
            </a:extLst>
          </p:cNvPr>
          <p:cNvSpPr>
            <a:spLocks noGrp="1" noChangeArrowheads="1"/>
          </p:cNvSpPr>
          <p:nvPr>
            <p:ph type="subTitle" idx="1" hasCustomPrompt="1"/>
          </p:nvPr>
        </p:nvSpPr>
        <p:spPr>
          <a:xfrm>
            <a:off x="479425" y="4149725"/>
            <a:ext cx="5472113" cy="2087563"/>
          </a:xfrm>
          <a:prstGeom prst="rect">
            <a:avLst/>
          </a:prstGeom>
        </p:spPr>
        <p:txBody>
          <a:bodyPr rIns="0" anchor="ctr"/>
          <a:lstStyle>
            <a:lvl1pPr marL="0" indent="0">
              <a:lnSpc>
                <a:spcPct val="100000"/>
              </a:lnSpc>
              <a:spcBef>
                <a:spcPts val="0"/>
              </a:spcBef>
              <a:buFont typeface="Ericsson Hilda Light" charset="0"/>
              <a:buNone/>
              <a:defRPr sz="2000" baseline="0">
                <a:solidFill>
                  <a:schemeClr val="bg1"/>
                </a:solidFill>
                <a:latin typeface="+mn-lt"/>
              </a:defRPr>
            </a:lvl1pPr>
          </a:lstStyle>
          <a:p>
            <a:r>
              <a:rPr lang="en-US" dirty="0"/>
              <a:t>Statement/quote source, </a:t>
            </a:r>
            <a:endParaRPr lang="en-US"/>
          </a:p>
          <a:p>
            <a:r>
              <a:rPr lang="en-US" dirty="0"/>
              <a:t>Ericsson White, Ericsson Hilda 20pt</a:t>
            </a:r>
            <a:endParaRPr lang="en-US"/>
          </a:p>
        </p:txBody>
      </p:sp>
      <p:pic>
        <p:nvPicPr>
          <p:cNvPr id="6" name="Graphic 5">
            <a:extLst>
              <a:ext uri="{FF2B5EF4-FFF2-40B4-BE49-F238E27FC236}">
                <a16:creationId xmlns:a16="http://schemas.microsoft.com/office/drawing/2014/main" xmlns="" id="{34B7B746-B315-4EB5-B3A2-CA259B065B9E}"/>
              </a:ext>
            </a:extLst>
          </p:cNvPr>
          <p:cNvPicPr>
            <a:picLocks noChangeAspect="1"/>
          </p:cNvPicPr>
          <p:nvPr userDrawn="1"/>
        </p:nvPicPr>
        <p:blipFill>
          <a:blip r:embed="rId2" cstate="print">
            <a:extLst>
              <a:ext uri="{28A0092B-C50C-407E-A947-70E740481C1C}">
                <a14:useLocalDpi xmlns:a14="http://schemas.microsoft.com/office/drawing/2010/main" xmlns="" val="0"/>
              </a:ext>
              <a:ext uri="{96DAC541-7B7A-43D3-8B79-37D633B846F1}">
                <asvg:svgBlip xmlns:asvg="http://schemas.microsoft.com/office/drawing/2016/SVG/main" xmlns="" r:embed="rId3"/>
              </a:ext>
            </a:extLst>
          </a:blip>
          <a:stretch>
            <a:fillRect/>
          </a:stretch>
        </p:blipFill>
        <p:spPr>
          <a:xfrm>
            <a:off x="11487410" y="476250"/>
            <a:ext cx="261523" cy="261523"/>
          </a:xfrm>
          <a:prstGeom prst="rect">
            <a:avLst/>
          </a:prstGeom>
        </p:spPr>
      </p:pic>
      <p:sp>
        <p:nvSpPr>
          <p:cNvPr id="7" name="txtfooterCopy" descr="{&#10; &quot;SkabelonDesign&quot;: {&#10; &quot;textualValue&quot;: &quot;&lt;key1/&gt;&quot;,&#10; &quot;bindingCollection&quot;: {&#10; &quot;key1&quot;: {&quot;SkabelonDesign&quot;:{&quot;type&quot;:&quot;Text&quot;,&quot;binding&quot;:&quot;Module.FooterText&quot;}}&#10; }&#10; }&#10;}">
            <a:extLst>
              <a:ext uri="{FF2B5EF4-FFF2-40B4-BE49-F238E27FC236}">
                <a16:creationId xmlns:a16="http://schemas.microsoft.com/office/drawing/2014/main" xmlns="" id="{515DEFEB-D8FB-411D-89D1-C457BD4FE531}"/>
              </a:ext>
            </a:extLst>
          </p:cNvPr>
          <p:cNvSpPr txBox="1"/>
          <p:nvPr userDrawn="1"/>
        </p:nvSpPr>
        <p:spPr>
          <a:xfrm>
            <a:off x="396000" y="6524625"/>
            <a:ext cx="1168590" cy="123111"/>
          </a:xfrm>
          <a:prstGeom prst="rect">
            <a:avLst/>
          </a:prstGeom>
          <a:noFill/>
        </p:spPr>
        <p:txBody>
          <a:bodyPr vert="horz" wrap="none" lIns="0" tIns="0" rIns="0" bIns="0" rtlCol="0">
            <a:spAutoFit/>
          </a:bodyPr>
          <a:lstStyle/>
          <a:p>
            <a:pPr marL="0" indent="0" algn="l">
              <a:buFontTx/>
              <a:buNone/>
            </a:pPr>
            <a:r>
              <a:rPr lang="en-US" sz="800" b="0" i="0" u="none">
                <a:solidFill>
                  <a:schemeClr val="bg1"/>
                </a:solidFill>
                <a:latin typeface="+mn-lt"/>
              </a:rPr>
              <a:t>  |  2021-09-16  |  Page </a:t>
            </a:r>
            <a:fld id="{F4F6E35E-4DCC-4BD3-9728-04C20D03CE5F}" type="slidenum">
              <a:rPr lang="en-US" sz="800" b="0" i="0" u="none" smtClean="0">
                <a:solidFill>
                  <a:schemeClr val="bg1"/>
                </a:solidFill>
                <a:latin typeface="+mn-lt"/>
              </a:rPr>
              <a:pPr marL="0" indent="0" algn="l">
                <a:buFontTx/>
                <a:buNone/>
              </a:pPr>
              <a:t>‹#›</a:t>
            </a:fld>
            <a:endParaRPr lang="en-US" sz="800" b="0" i="0" u="none" dirty="0">
              <a:solidFill>
                <a:schemeClr val="bg1"/>
              </a:solidFill>
              <a:latin typeface="+mn-lt"/>
            </a:endParaRPr>
          </a:p>
        </p:txBody>
      </p:sp>
      <p:sp>
        <p:nvSpPr>
          <p:cNvPr id="8" name="FirstDividerHider">
            <a:extLst>
              <a:ext uri="{FF2B5EF4-FFF2-40B4-BE49-F238E27FC236}">
                <a16:creationId xmlns:a16="http://schemas.microsoft.com/office/drawing/2014/main" xmlns="" id="{3E2F9C47-A316-4B0F-8C2E-D42B253351EB}"/>
              </a:ext>
            </a:extLst>
          </p:cNvPr>
          <p:cNvSpPr/>
          <p:nvPr userDrawn="1"/>
        </p:nvSpPr>
        <p:spPr bwMode="auto">
          <a:xfrm>
            <a:off x="396000" y="6408751"/>
            <a:ext cx="79513" cy="262393"/>
          </a:xfrm>
          <a:prstGeom prst="rect">
            <a:avLst/>
          </a:prstGeom>
          <a:solidFill>
            <a:schemeClr val="accent4"/>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pPr>
            <a:endParaRPr kumimoji="0" lang="en-US" sz="2000" b="0" i="0" u="none" strike="noStrike" cap="none" normalizeH="0" baseline="0" dirty="0" err="1">
              <a:ln>
                <a:noFill/>
              </a:ln>
              <a:solidFill>
                <a:schemeClr val="bg1"/>
              </a:solidFill>
              <a:effectLst/>
              <a:latin typeface="+mn-lt"/>
            </a:endParaRPr>
          </a:p>
        </p:txBody>
      </p:sp>
    </p:spTree>
    <p:extLst>
      <p:ext uri="{BB962C8B-B14F-4D97-AF65-F5344CB8AC3E}">
        <p14:creationId xmlns:p14="http://schemas.microsoft.com/office/powerpoint/2010/main" xmlns="" val="4136202525"/>
      </p:ext>
    </p:extLst>
  </p:cSld>
  <p:clrMapOvr>
    <a:masterClrMapping/>
  </p:clrMapOvr>
  <p:hf sldNum="0" hdr="0" ft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image" Target="../media/image2.sv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506" name="Title_SM"/>
          <p:cNvSpPr>
            <a:spLocks noGrp="1" noChangeArrowheads="1"/>
          </p:cNvSpPr>
          <p:nvPr>
            <p:ph type="title"/>
          </p:nvPr>
        </p:nvSpPr>
        <p:spPr bwMode="auto">
          <a:xfrm>
            <a:off x="479424" y="476250"/>
            <a:ext cx="8353425" cy="1081088"/>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p>
            <a:pPr lvl="0"/>
            <a:r>
              <a:rPr lang="en-US" dirty="0"/>
              <a:t>Slide title, Ericsson Hilda Light 40pt, Ericsson Black, max 2-lines</a:t>
            </a:r>
            <a:endParaRPr lang="en-US"/>
          </a:p>
        </p:txBody>
      </p:sp>
      <p:pic>
        <p:nvPicPr>
          <p:cNvPr id="6" name="Graphic 5" hidden="1">
            <a:extLst>
              <a:ext uri="{FF2B5EF4-FFF2-40B4-BE49-F238E27FC236}">
                <a16:creationId xmlns:a16="http://schemas.microsoft.com/office/drawing/2014/main" xmlns="" id="{DE25556D-527C-4037-A1EA-D4D374B5DCA7}"/>
              </a:ext>
            </a:extLst>
          </p:cNvPr>
          <p:cNvPicPr>
            <a:picLocks noChangeAspect="1"/>
          </p:cNvPicPr>
          <p:nvPr userDrawn="1"/>
        </p:nvPicPr>
        <p:blipFill>
          <a:blip r:embed="rId46" cstate="print">
            <a:extLst>
              <a:ext uri="{28A0092B-C50C-407E-A947-70E740481C1C}">
                <a14:useLocalDpi xmlns:a14="http://schemas.microsoft.com/office/drawing/2010/main" xmlns="" val="0"/>
              </a:ext>
              <a:ext uri="{96DAC541-7B7A-43D3-8B79-37D633B846F1}">
                <asvg:svgBlip xmlns:asvg="http://schemas.microsoft.com/office/drawing/2016/SVG/main" xmlns="" r:embed="rId47"/>
              </a:ext>
            </a:extLst>
          </a:blip>
          <a:stretch>
            <a:fillRect/>
          </a:stretch>
        </p:blipFill>
        <p:spPr>
          <a:xfrm>
            <a:off x="11490452" y="476250"/>
            <a:ext cx="256032" cy="256032"/>
          </a:xfrm>
          <a:prstGeom prst="rect">
            <a:avLst/>
          </a:prstGeom>
        </p:spPr>
      </p:pic>
      <p:pic>
        <p:nvPicPr>
          <p:cNvPr id="3" name="image" descr="{&quot;templafy&quot;:{&quot;id&quot;:&quot;a5f65d2e-3189-4a40-8bd2-23ca14efd8e1&quot;}}">
            <a:extLst>
              <a:ext uri="{FF2B5EF4-FFF2-40B4-BE49-F238E27FC236}">
                <a16:creationId xmlns:a16="http://schemas.microsoft.com/office/drawing/2014/main" xmlns="" id="{4C790698-A48D-4972-A5EF-97DB073033E3}"/>
              </a:ext>
            </a:extLst>
          </p:cNvPr>
          <p:cNvPicPr>
            <a:picLocks noChangeAspect="1"/>
          </p:cNvPicPr>
          <p:nvPr userDrawn="1"/>
        </p:nvPicPr>
        <p:blipFill>
          <a:blip r:embed="rId48">
            <a:extLst>
              <a:ext uri="{28A0092B-C50C-407E-A947-70E740481C1C}">
                <a14:useLocalDpi xmlns:a14="http://schemas.microsoft.com/office/drawing/2010/main" xmlns="" val="0"/>
              </a:ext>
            </a:extLst>
          </a:blip>
          <a:stretch>
            <a:fillRect/>
          </a:stretch>
        </p:blipFill>
        <p:spPr>
          <a:xfrm>
            <a:off x="11379841" y="429421"/>
            <a:ext cx="482229" cy="482439"/>
          </a:xfrm>
          <a:prstGeom prst="rect">
            <a:avLst/>
          </a:prstGeom>
        </p:spPr>
      </p:pic>
      <p:sp>
        <p:nvSpPr>
          <p:cNvPr id="8" name="Text Placeholder 2">
            <a:extLst>
              <a:ext uri="{FF2B5EF4-FFF2-40B4-BE49-F238E27FC236}">
                <a16:creationId xmlns:a16="http://schemas.microsoft.com/office/drawing/2014/main" xmlns="" id="{483145CE-A2DE-4236-A4F9-8AE088671CA5}"/>
              </a:ext>
            </a:extLst>
          </p:cNvPr>
          <p:cNvSpPr>
            <a:spLocks noGrp="1"/>
          </p:cNvSpPr>
          <p:nvPr>
            <p:ph type="body" idx="1"/>
          </p:nvPr>
        </p:nvSpPr>
        <p:spPr>
          <a:xfrm>
            <a:off x="479425" y="1844674"/>
            <a:ext cx="11233150" cy="4392613"/>
          </a:xfrm>
          <a:prstGeom prst="rect">
            <a:avLst/>
          </a:prstGeom>
        </p:spPr>
        <p:txBody>
          <a:bodyPr vert="horz" lIns="72000" tIns="36000" rIns="72000" bIns="36000" rtlCol="0">
            <a:noAutofit/>
          </a:bodyPr>
          <a:lstStyle/>
          <a:p>
            <a:pPr lvl="0"/>
            <a:r>
              <a:rPr lang="en-US" dirty="0"/>
              <a:t>Click to edit Master text styles</a:t>
            </a:r>
            <a:endParaRPr lang="en-US"/>
          </a:p>
          <a:p>
            <a:pPr lvl="1"/>
            <a:r>
              <a:rPr lang="en-US" dirty="0"/>
              <a:t>Second level</a:t>
            </a:r>
            <a:endParaRPr lang="en-US"/>
          </a:p>
          <a:p>
            <a:pPr lvl="2"/>
            <a:r>
              <a:rPr lang="en-US" dirty="0"/>
              <a:t>Third level</a:t>
            </a:r>
            <a:endParaRPr lang="en-US"/>
          </a:p>
          <a:p>
            <a:pPr lvl="3"/>
            <a:r>
              <a:rPr lang="en-US" dirty="0"/>
              <a:t>Fourth level</a:t>
            </a:r>
            <a:endParaRPr lang="en-US"/>
          </a:p>
          <a:p>
            <a:pPr lvl="4"/>
            <a:r>
              <a:rPr lang="en-US" dirty="0"/>
              <a:t>Fifth level</a:t>
            </a:r>
            <a:endParaRPr lang="en-US"/>
          </a:p>
          <a:p>
            <a:pPr lvl="5"/>
            <a:r>
              <a:rPr lang="en-US" dirty="0"/>
              <a:t>6</a:t>
            </a:r>
            <a:endParaRPr lang="en-US"/>
          </a:p>
          <a:p>
            <a:pPr lvl="6"/>
            <a:r>
              <a:rPr lang="en-US" dirty="0"/>
              <a:t>7</a:t>
            </a:r>
            <a:endParaRPr lang="en-US"/>
          </a:p>
          <a:p>
            <a:pPr lvl="7"/>
            <a:r>
              <a:rPr lang="en-US" dirty="0"/>
              <a:t>8</a:t>
            </a:r>
            <a:endParaRPr lang="en-US"/>
          </a:p>
          <a:p>
            <a:pPr lvl="8"/>
            <a:r>
              <a:rPr lang="en-US" dirty="0"/>
              <a:t>9</a:t>
            </a:r>
            <a:endParaRPr lang="en-US"/>
          </a:p>
        </p:txBody>
      </p:sp>
    </p:spTree>
    <p:extLst>
      <p:ext uri="{BB962C8B-B14F-4D97-AF65-F5344CB8AC3E}">
        <p14:creationId xmlns:p14="http://schemas.microsoft.com/office/powerpoint/2010/main" xmlns="" val="2523064765"/>
      </p:ext>
    </p:extLst>
  </p:cSld>
  <p:clrMap bg1="lt1" tx1="dk1" bg2="lt2" tx2="dk2" accent1="accent1" accent2="accent2" accent3="accent3" accent4="accent4" accent5="accent5" accent6="accent6" hlink="hlink" folHlink="folHlink"/>
  <p:sldLayoutIdLst>
    <p:sldLayoutId id="2147483661" r:id="rId1"/>
    <p:sldLayoutId id="2147483693" r:id="rId2"/>
    <p:sldLayoutId id="2147483662"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91" r:id="rId13"/>
    <p:sldLayoutId id="2147483673" r:id="rId14"/>
    <p:sldLayoutId id="2147483697" r:id="rId15"/>
    <p:sldLayoutId id="2147483698" r:id="rId16"/>
    <p:sldLayoutId id="2147483699" r:id="rId17"/>
    <p:sldLayoutId id="2147483700" r:id="rId18"/>
    <p:sldLayoutId id="2147483701" r:id="rId19"/>
    <p:sldLayoutId id="2147483702" r:id="rId20"/>
    <p:sldLayoutId id="2147483703" r:id="rId21"/>
    <p:sldLayoutId id="2147483674" r:id="rId22"/>
    <p:sldLayoutId id="2147483706" r:id="rId23"/>
    <p:sldLayoutId id="2147483694" r:id="rId24"/>
    <p:sldLayoutId id="2147483682" r:id="rId25"/>
    <p:sldLayoutId id="2147483683" r:id="rId26"/>
    <p:sldLayoutId id="2147483684" r:id="rId27"/>
    <p:sldLayoutId id="2147483685" r:id="rId28"/>
    <p:sldLayoutId id="2147483675" r:id="rId29"/>
    <p:sldLayoutId id="2147483676" r:id="rId30"/>
    <p:sldLayoutId id="2147483686" r:id="rId31"/>
    <p:sldLayoutId id="2147483687" r:id="rId32"/>
    <p:sldLayoutId id="2147483688" r:id="rId33"/>
    <p:sldLayoutId id="2147483689" r:id="rId34"/>
    <p:sldLayoutId id="2147483696" r:id="rId35"/>
    <p:sldLayoutId id="2147483677" r:id="rId36"/>
    <p:sldLayoutId id="2147483678" r:id="rId37"/>
    <p:sldLayoutId id="2147483679" r:id="rId38"/>
    <p:sldLayoutId id="2147483680" r:id="rId39"/>
    <p:sldLayoutId id="2147483690" r:id="rId40"/>
    <p:sldLayoutId id="2147483681" r:id="rId41"/>
    <p:sldLayoutId id="2147483692" r:id="rId42"/>
    <p:sldLayoutId id="2147483704" r:id="rId43"/>
    <p:sldLayoutId id="2147483705" r:id="rId44"/>
  </p:sldLayoutIdLst>
  <p:hf sldNum="0" hdr="0" ftr="0" dt="0"/>
  <p:txStyles>
    <p:titleStyle>
      <a:lvl1pPr algn="l" rtl="0" eaLnBrk="1" fontAlgn="base" hangingPunct="1">
        <a:lnSpc>
          <a:spcPct val="85000"/>
        </a:lnSpc>
        <a:spcBef>
          <a:spcPts val="300"/>
        </a:spcBef>
        <a:spcAft>
          <a:spcPct val="0"/>
        </a:spcAft>
        <a:defRPr sz="4000" kern="1400" spc="-160">
          <a:solidFill>
            <a:schemeClr val="tx1"/>
          </a:solidFill>
          <a:latin typeface="+mj-lt"/>
          <a:ea typeface="+mj-ea"/>
          <a:cs typeface="+mj-cs"/>
        </a:defRPr>
      </a:lvl1pPr>
      <a:lvl2pPr algn="l" rtl="0" eaLnBrk="1" fontAlgn="base" hangingPunct="1">
        <a:lnSpc>
          <a:spcPct val="85000"/>
        </a:lnSpc>
        <a:spcBef>
          <a:spcPct val="0"/>
        </a:spcBef>
        <a:spcAft>
          <a:spcPct val="0"/>
        </a:spcAft>
        <a:defRPr sz="4000">
          <a:solidFill>
            <a:schemeClr val="tx1"/>
          </a:solidFill>
          <a:latin typeface="Ericsson Hilda" pitchFamily="2" charset="0"/>
        </a:defRPr>
      </a:lvl2pPr>
      <a:lvl3pPr algn="l" rtl="0" eaLnBrk="1" fontAlgn="base" hangingPunct="1">
        <a:lnSpc>
          <a:spcPct val="85000"/>
        </a:lnSpc>
        <a:spcBef>
          <a:spcPct val="0"/>
        </a:spcBef>
        <a:spcAft>
          <a:spcPct val="0"/>
        </a:spcAft>
        <a:defRPr sz="4000">
          <a:solidFill>
            <a:schemeClr val="tx1"/>
          </a:solidFill>
          <a:latin typeface="Ericsson Hilda" pitchFamily="2" charset="0"/>
        </a:defRPr>
      </a:lvl3pPr>
      <a:lvl4pPr algn="l" rtl="0" eaLnBrk="1" fontAlgn="base" hangingPunct="1">
        <a:lnSpc>
          <a:spcPct val="85000"/>
        </a:lnSpc>
        <a:spcBef>
          <a:spcPct val="0"/>
        </a:spcBef>
        <a:spcAft>
          <a:spcPct val="0"/>
        </a:spcAft>
        <a:defRPr sz="4000">
          <a:solidFill>
            <a:schemeClr val="tx1"/>
          </a:solidFill>
          <a:latin typeface="Ericsson Hilda" pitchFamily="2" charset="0"/>
        </a:defRPr>
      </a:lvl4pPr>
      <a:lvl5pPr algn="l" rtl="0" eaLnBrk="1" fontAlgn="base" hangingPunct="1">
        <a:lnSpc>
          <a:spcPct val="85000"/>
        </a:lnSpc>
        <a:spcBef>
          <a:spcPct val="0"/>
        </a:spcBef>
        <a:spcAft>
          <a:spcPct val="0"/>
        </a:spcAft>
        <a:defRPr sz="4000">
          <a:solidFill>
            <a:schemeClr val="tx1"/>
          </a:solidFill>
          <a:latin typeface="Ericsson Hilda" pitchFamily="2" charset="0"/>
        </a:defRPr>
      </a:lvl5pPr>
      <a:lvl6pPr marL="457200" algn="l" rtl="0" eaLnBrk="1" fontAlgn="base" hangingPunct="1">
        <a:spcBef>
          <a:spcPct val="0"/>
        </a:spcBef>
        <a:spcAft>
          <a:spcPct val="0"/>
        </a:spcAft>
        <a:defRPr sz="3200">
          <a:solidFill>
            <a:schemeClr val="tx1"/>
          </a:solidFill>
          <a:latin typeface="Ericsson Hilda" pitchFamily="2" charset="0"/>
        </a:defRPr>
      </a:lvl6pPr>
      <a:lvl7pPr marL="914400" algn="l" rtl="0" eaLnBrk="1" fontAlgn="base" hangingPunct="1">
        <a:spcBef>
          <a:spcPct val="0"/>
        </a:spcBef>
        <a:spcAft>
          <a:spcPct val="0"/>
        </a:spcAft>
        <a:defRPr sz="3200">
          <a:solidFill>
            <a:schemeClr val="tx1"/>
          </a:solidFill>
          <a:latin typeface="Ericsson Hilda" pitchFamily="2" charset="0"/>
        </a:defRPr>
      </a:lvl7pPr>
      <a:lvl8pPr marL="1371600" algn="l" rtl="0" eaLnBrk="1" fontAlgn="base" hangingPunct="1">
        <a:spcBef>
          <a:spcPct val="0"/>
        </a:spcBef>
        <a:spcAft>
          <a:spcPct val="0"/>
        </a:spcAft>
        <a:defRPr sz="3200">
          <a:solidFill>
            <a:schemeClr val="tx1"/>
          </a:solidFill>
          <a:latin typeface="Ericsson Hilda" pitchFamily="2" charset="0"/>
        </a:defRPr>
      </a:lvl8pPr>
      <a:lvl9pPr marL="1828800" algn="l" rtl="0" eaLnBrk="1" fontAlgn="base" hangingPunct="1">
        <a:spcBef>
          <a:spcPct val="0"/>
        </a:spcBef>
        <a:spcAft>
          <a:spcPct val="0"/>
        </a:spcAft>
        <a:defRPr sz="3200">
          <a:solidFill>
            <a:schemeClr val="tx1"/>
          </a:solidFill>
          <a:latin typeface="Ericsson Hilda" pitchFamily="2" charset="0"/>
        </a:defRPr>
      </a:lvl9pPr>
    </p:titleStyle>
    <p:bodyStyle>
      <a:lvl1pPr marL="1800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ea typeface="+mn-ea"/>
          <a:cs typeface="+mn-cs"/>
        </a:defRPr>
      </a:lvl1pPr>
      <a:lvl2pPr marL="36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2pPr>
      <a:lvl3pPr marL="54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3pPr>
      <a:lvl4pPr marL="72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4pPr>
      <a:lvl5pPr marL="90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5pPr>
      <a:lvl6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6pPr>
      <a:lvl7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7pPr>
      <a:lvl8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8pPr>
      <a:lvl9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9pPr>
    </p:bodyStyle>
    <p:other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orient="horz" pos="300">
          <p15:clr>
            <a:srgbClr val="A4A3A4"/>
          </p15:clr>
        </p15:guide>
        <p15:guide id="2" pos="302">
          <p15:clr>
            <a:srgbClr val="A4A3A4"/>
          </p15:clr>
        </p15:guide>
        <p15:guide id="3" pos="1935">
          <p15:clr>
            <a:srgbClr val="A4A3A4"/>
          </p15:clr>
        </p15:guide>
        <p15:guide id="4" orient="horz" pos="981">
          <p15:clr>
            <a:srgbClr val="A4A3A4"/>
          </p15:clr>
        </p15:guide>
        <p15:guide id="6" pos="2116">
          <p15:clr>
            <a:srgbClr val="A4A3A4"/>
          </p15:clr>
        </p15:guide>
        <p15:guide id="7" pos="3931">
          <p15:clr>
            <a:srgbClr val="A4A3A4"/>
          </p15:clr>
        </p15:guide>
        <p15:guide id="9" pos="3749">
          <p15:clr>
            <a:srgbClr val="A4A3A4"/>
          </p15:clr>
        </p15:guide>
        <p15:guide id="10" pos="5564">
          <p15:clr>
            <a:srgbClr val="A4A3A4"/>
          </p15:clr>
        </p15:guide>
        <p15:guide id="12" pos="5745">
          <p15:clr>
            <a:srgbClr val="A4A3A4"/>
          </p15:clr>
        </p15:guide>
        <p15:guide id="13" pos="7378">
          <p15:clr>
            <a:srgbClr val="A4A3A4"/>
          </p15:clr>
        </p15:guide>
        <p15:guide id="16" orient="horz" pos="2478">
          <p15:clr>
            <a:srgbClr val="A4A3A4"/>
          </p15:clr>
        </p15:guide>
        <p15:guide id="17" orient="horz" pos="2614">
          <p15:clr>
            <a:srgbClr val="A4A3A4"/>
          </p15:clr>
        </p15:guide>
        <p15:guide id="18" orient="horz" pos="3929">
          <p15:clr>
            <a:srgbClr val="A4A3A4"/>
          </p15:clr>
        </p15:guide>
        <p15:guide id="19" orient="horz" pos="4110">
          <p15:clr>
            <a:srgbClr val="A4A3A4"/>
          </p15:clr>
        </p15:guide>
        <p15:guide id="20" orient="horz" pos="1162">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7.emf"/><Relationship Id="rId2" Type="http://schemas.openxmlformats.org/officeDocument/2006/relationships/customXml" Target="../../customXml/item9.xml"/><Relationship Id="rId1" Type="http://schemas.openxmlformats.org/officeDocument/2006/relationships/customXml" Target="../../customXml/item7.xml"/><Relationship Id="rId6" Type="http://schemas.microsoft.com/office/2007/relationships/hdphoto" Target="../media/hdphoto1.wdp"/><Relationship Id="rId5" Type="http://schemas.openxmlformats.org/officeDocument/2006/relationships/image" Target="../media/image6.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3.xml"/><Relationship Id="rId2" Type="http://schemas.openxmlformats.org/officeDocument/2006/relationships/customXml" Target="../../customXml/item6.xml"/><Relationship Id="rId1" Type="http://schemas.openxmlformats.org/officeDocument/2006/relationships/customXml" Target="../../customXml/item1.xml"/><Relationship Id="rId4" Type="http://schemas.openxmlformats.org/officeDocument/2006/relationships/notesSlide" Target="../notesSlides/notesSlide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4.xml"/><Relationship Id="rId6" Type="http://schemas.openxmlformats.org/officeDocument/2006/relationships/image" Target="../media/image11.svg"/><Relationship Id="rId5" Type="http://schemas.openxmlformats.org/officeDocument/2006/relationships/image" Target="../media/image9.png"/><Relationship Id="rId4" Type="http://schemas.openxmlformats.org/officeDocument/2006/relationships/image" Target="../media/image9.svg"/></Relationships>
</file>

<file path=ppt/slides/_rels/slide4.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0.jpeg"/><Relationship Id="rId7" Type="http://schemas.openxmlformats.org/officeDocument/2006/relationships/image" Target="../media/image14.jpeg"/><Relationship Id="rId2" Type="http://schemas.openxmlformats.org/officeDocument/2006/relationships/notesSlide" Target="../notesSlides/notesSlide4.xml"/><Relationship Id="rId1" Type="http://schemas.openxmlformats.org/officeDocument/2006/relationships/slideLayout" Target="../slideLayouts/slideLayout41.xml"/><Relationship Id="rId6" Type="http://schemas.openxmlformats.org/officeDocument/2006/relationships/image" Target="../media/image13.jpeg"/><Relationship Id="rId11" Type="http://schemas.openxmlformats.org/officeDocument/2006/relationships/image" Target="../media/image17.png"/><Relationship Id="rId5" Type="http://schemas.openxmlformats.org/officeDocument/2006/relationships/image" Target="../media/image12.jpeg"/><Relationship Id="rId10" Type="http://schemas.openxmlformats.org/officeDocument/2006/relationships/image" Target="../media/image7.emf"/><Relationship Id="rId4" Type="http://schemas.openxmlformats.org/officeDocument/2006/relationships/image" Target="../media/image11.jpeg"/><Relationship Id="rId9" Type="http://schemas.openxmlformats.org/officeDocument/2006/relationships/image" Target="../media/image16.jpeg"/></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21.xml"/><Relationship Id="rId5" Type="http://schemas.openxmlformats.org/officeDocument/2006/relationships/image" Target="../media/image20.jpeg"/><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0.jpeg"/><Relationship Id="rId7" Type="http://schemas.openxmlformats.org/officeDocument/2006/relationships/image" Target="../media/image14.jpeg"/><Relationship Id="rId2" Type="http://schemas.openxmlformats.org/officeDocument/2006/relationships/notesSlide" Target="../notesSlides/notesSlide5.xml"/><Relationship Id="rId1" Type="http://schemas.openxmlformats.org/officeDocument/2006/relationships/slideLayout" Target="../slideLayouts/slideLayout41.xml"/><Relationship Id="rId6" Type="http://schemas.openxmlformats.org/officeDocument/2006/relationships/image" Target="../media/image13.jpeg"/><Relationship Id="rId11" Type="http://schemas.openxmlformats.org/officeDocument/2006/relationships/image" Target="../media/image17.png"/><Relationship Id="rId5" Type="http://schemas.openxmlformats.org/officeDocument/2006/relationships/image" Target="../media/image12.jpeg"/><Relationship Id="rId10" Type="http://schemas.openxmlformats.org/officeDocument/2006/relationships/image" Target="../media/image7.emf"/><Relationship Id="rId4" Type="http://schemas.openxmlformats.org/officeDocument/2006/relationships/image" Target="../media/image11.jpeg"/><Relationship Id="rId9" Type="http://schemas.openxmlformats.org/officeDocument/2006/relationships/image" Target="../media/image16.jpeg"/></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21.xml"/><Relationship Id="rId4" Type="http://schemas.openxmlformats.org/officeDocument/2006/relationships/image" Target="../media/image23.svg"/></Relationships>
</file>

<file path=ppt/slides/_rels/slide8.xml.rels><?xml version="1.0" encoding="UTF-8" standalone="yes"?>
<Relationships xmlns="http://schemas.openxmlformats.org/package/2006/relationships"><Relationship Id="rId8" Type="http://schemas.openxmlformats.org/officeDocument/2006/relationships/image" Target="../media/image27.png"/><Relationship Id="rId13" Type="http://schemas.openxmlformats.org/officeDocument/2006/relationships/image" Target="../media/image32.png"/><Relationship Id="rId3" Type="http://schemas.openxmlformats.org/officeDocument/2006/relationships/image" Target="../media/image22.png"/><Relationship Id="rId7" Type="http://schemas.openxmlformats.org/officeDocument/2006/relationships/image" Target="../media/image26.png"/><Relationship Id="rId12" Type="http://schemas.openxmlformats.org/officeDocument/2006/relationships/image" Target="../media/image31.png"/><Relationship Id="rId2" Type="http://schemas.openxmlformats.org/officeDocument/2006/relationships/notesSlide" Target="../notesSlides/notesSlide7.xml"/><Relationship Id="rId1" Type="http://schemas.openxmlformats.org/officeDocument/2006/relationships/slideLayout" Target="../slideLayouts/slideLayout14.xml"/><Relationship Id="rId6" Type="http://schemas.openxmlformats.org/officeDocument/2006/relationships/image" Target="../media/image25.png"/><Relationship Id="rId11" Type="http://schemas.openxmlformats.org/officeDocument/2006/relationships/image" Target="../media/image30.jpeg"/><Relationship Id="rId5" Type="http://schemas.openxmlformats.org/officeDocument/2006/relationships/image" Target="../media/image24.png"/><Relationship Id="rId10" Type="http://schemas.openxmlformats.org/officeDocument/2006/relationships/image" Target="../media/image29.png"/><Relationship Id="rId4" Type="http://schemas.openxmlformats.org/officeDocument/2006/relationships/image" Target="../media/image23.jpeg"/><Relationship Id="rId9" Type="http://schemas.openxmlformats.org/officeDocument/2006/relationships/image" Target="../media/image28.png"/><Relationship Id="rId14" Type="http://schemas.openxmlformats.org/officeDocument/2006/relationships/image" Target="../media/image33.png"/></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8.xml"/><Relationship Id="rId1" Type="http://schemas.openxmlformats.org/officeDocument/2006/relationships/slideLayout" Target="../slideLayouts/slideLayout22.xml"/><Relationship Id="rId5" Type="http://schemas.openxmlformats.org/officeDocument/2006/relationships/image" Target="../media/image34.emf"/><Relationship Id="rId4" Type="http://schemas.openxmlformats.org/officeDocument/2006/relationships/hyperlink" Target="https://www.ericsson.com/en/reports-and-papers/white-papers/a-research-outlook-towards-6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Background pattern&#10;&#10;Description automatically generated">
            <a:extLst>
              <a:ext uri="{FF2B5EF4-FFF2-40B4-BE49-F238E27FC236}">
                <a16:creationId xmlns:a16="http://schemas.microsoft.com/office/drawing/2014/main" xmlns="" id="{162433C2-4765-4B8A-98C3-1795C6FB8DF4}"/>
              </a:ext>
            </a:extLst>
          </p:cNvPr>
          <p:cNvPicPr>
            <a:picLocks noGrp="1" noChangeAspect="1"/>
          </p:cNvPicPr>
          <p:nvPr>
            <p:ph sz="quarter" idx="13"/>
          </p:nvPr>
        </p:nvPicPr>
        <p:blipFill>
          <a:blip r:embed="rId5">
            <a:extLst>
              <a:ext uri="{BEBA8EAE-BF5A-486C-A8C5-ECC9F3942E4B}">
                <a14:imgProps xmlns:a14="http://schemas.microsoft.com/office/drawing/2010/main" xmlns="">
                  <a14:imgLayer r:embed="rId6">
                    <a14:imgEffect>
                      <a14:brightnessContrast bright="-25000"/>
                    </a14:imgEffect>
                  </a14:imgLayer>
                </a14:imgProps>
              </a:ext>
              <a:ext uri="{28A0092B-C50C-407E-A947-70E740481C1C}">
                <a14:useLocalDpi xmlns:a14="http://schemas.microsoft.com/office/drawing/2010/main" xmlns="" val="0"/>
              </a:ext>
            </a:extLst>
          </a:blip>
          <a:stretch>
            <a:fillRect/>
          </a:stretch>
        </p:blipFill>
        <p:spPr>
          <a:xfrm>
            <a:off x="0" y="0"/>
            <a:ext cx="12192000" cy="6862356"/>
          </a:xfrm>
        </p:spPr>
      </p:pic>
      <p:sp>
        <p:nvSpPr>
          <p:cNvPr id="3" name="Title 2">
            <a:extLst>
              <a:ext uri="{FF2B5EF4-FFF2-40B4-BE49-F238E27FC236}">
                <a16:creationId xmlns:a16="http://schemas.microsoft.com/office/drawing/2014/main" xmlns="" id="{17D5CE7D-CCF0-44B0-843A-8D46859C44EE}"/>
              </a:ext>
            </a:extLst>
          </p:cNvPr>
          <p:cNvSpPr>
            <a:spLocks noGrp="1"/>
          </p:cNvSpPr>
          <p:nvPr>
            <p:ph type="ctrTitle"/>
          </p:nvPr>
        </p:nvSpPr>
        <p:spPr/>
        <p:txBody>
          <a:bodyPr/>
          <a:lstStyle/>
          <a:p>
            <a:r>
              <a:rPr lang="en-US" sz="6000">
                <a:solidFill>
                  <a:schemeClr val="bg1"/>
                </a:solidFill>
              </a:rPr>
              <a:t>Towards 6G</a:t>
            </a:r>
            <a:r>
              <a:rPr lang="en-US" sz="6000" dirty="0"/>
              <a:t/>
            </a:r>
            <a:br>
              <a:rPr lang="en-US" sz="6000" dirty="0"/>
            </a:br>
            <a:endParaRPr lang="en-US" sz="6000" dirty="0">
              <a:solidFill>
                <a:schemeClr val="bg1"/>
              </a:solidFill>
            </a:endParaRPr>
          </a:p>
        </p:txBody>
      </p:sp>
      <p:sp>
        <p:nvSpPr>
          <p:cNvPr id="4" name="Subtitle 3">
            <a:extLst>
              <a:ext uri="{FF2B5EF4-FFF2-40B4-BE49-F238E27FC236}">
                <a16:creationId xmlns:a16="http://schemas.microsoft.com/office/drawing/2014/main" xmlns="" id="{6A927E07-3624-45B8-934B-C229726CA813}"/>
              </a:ext>
            </a:extLst>
          </p:cNvPr>
          <p:cNvSpPr>
            <a:spLocks noGrp="1"/>
          </p:cNvSpPr>
          <p:nvPr>
            <p:ph type="subTitle" idx="1"/>
          </p:nvPr>
        </p:nvSpPr>
        <p:spPr>
          <a:xfrm>
            <a:off x="479424" y="4572000"/>
            <a:ext cx="6624281" cy="1665288"/>
          </a:xfrm>
        </p:spPr>
        <p:txBody>
          <a:bodyPr/>
          <a:lstStyle/>
          <a:p>
            <a:r>
              <a:rPr lang="en-US">
                <a:solidFill>
                  <a:schemeClr val="bg1"/>
                </a:solidFill>
              </a:rPr>
              <a:t>Magnus </a:t>
            </a:r>
            <a:r>
              <a:rPr lang="en-US" err="1">
                <a:solidFill>
                  <a:schemeClr val="bg1"/>
                </a:solidFill>
              </a:rPr>
              <a:t>Frodigh</a:t>
            </a:r>
            <a:r>
              <a:rPr lang="en-US">
                <a:solidFill>
                  <a:schemeClr val="bg1"/>
                </a:solidFill>
              </a:rPr>
              <a:t>, VP Head of Ericsson Research</a:t>
            </a:r>
          </a:p>
          <a:p>
            <a:r>
              <a:rPr lang="en-US">
                <a:solidFill>
                  <a:schemeClr val="bg1"/>
                </a:solidFill>
              </a:rPr>
              <a:t>  </a:t>
            </a:r>
          </a:p>
        </p:txBody>
      </p:sp>
      <p:sp>
        <p:nvSpPr>
          <p:cNvPr id="18" name="TextBox 17">
            <a:extLst>
              <a:ext uri="{FF2B5EF4-FFF2-40B4-BE49-F238E27FC236}">
                <a16:creationId xmlns:a16="http://schemas.microsoft.com/office/drawing/2014/main" xmlns="" id="{C953DD57-192F-45FA-8D6A-D293FC5BEB7E}"/>
              </a:ext>
            </a:extLst>
          </p:cNvPr>
          <p:cNvSpPr txBox="1"/>
          <p:nvPr/>
        </p:nvSpPr>
        <p:spPr>
          <a:xfrm>
            <a:off x="-237744" y="2734056"/>
            <a:ext cx="914400" cy="914400"/>
          </a:xfrm>
          <a:prstGeom prst="rect">
            <a:avLst/>
          </a:prstGeom>
        </p:spPr>
        <p:txBody>
          <a:bodyPr vert="horz" wrap="none" lIns="72000" tIns="36000" rIns="72000" bIns="36000" rtlCol="0" anchor="t">
            <a:noAutofit/>
          </a:bodyPr>
          <a:lstStyle/>
          <a:p>
            <a:pPr algn="l"/>
            <a:endParaRPr lang="en-US"/>
          </a:p>
        </p:txBody>
      </p:sp>
      <p:sp>
        <p:nvSpPr>
          <p:cNvPr id="12" name="TextBox 11">
            <a:extLst>
              <a:ext uri="{FF2B5EF4-FFF2-40B4-BE49-F238E27FC236}">
                <a16:creationId xmlns:a16="http://schemas.microsoft.com/office/drawing/2014/main" xmlns="" id="{A8A25775-62CA-4C7A-847A-BE94BD59A83D}"/>
              </a:ext>
            </a:extLst>
          </p:cNvPr>
          <p:cNvSpPr txBox="1"/>
          <p:nvPr/>
        </p:nvSpPr>
        <p:spPr>
          <a:xfrm>
            <a:off x="9235440" y="859536"/>
            <a:ext cx="2011680" cy="2148840"/>
          </a:xfrm>
          <a:prstGeom prst="rect">
            <a:avLst/>
          </a:prstGeom>
        </p:spPr>
        <p:txBody>
          <a:bodyPr vert="horz" wrap="square" lIns="72000" tIns="36000" rIns="72000" bIns="36000" rtlCol="0" anchor="t">
            <a:noAutofit/>
          </a:bodyPr>
          <a:lstStyle/>
          <a:p>
            <a:endParaRPr lang="en-US"/>
          </a:p>
        </p:txBody>
      </p:sp>
      <p:pic>
        <p:nvPicPr>
          <p:cNvPr id="13" name="Econ2011">
            <a:extLst>
              <a:ext uri="{FF2B5EF4-FFF2-40B4-BE49-F238E27FC236}">
                <a16:creationId xmlns:a16="http://schemas.microsoft.com/office/drawing/2014/main" xmlns="" id="{C3EFDAD1-BA0A-4292-95FF-F68EB18832E2}"/>
              </a:ext>
            </a:extLst>
          </p:cNvPr>
          <p:cNvPicPr>
            <a:picLocks noChangeAspect="1"/>
          </p:cNvPicPr>
          <p:nvPr/>
        </p:nvPicPr>
        <p:blipFill>
          <a:blip r:embed="rId7" cstate="email">
            <a:extLst>
              <a:ext uri="{28A0092B-C50C-407E-A947-70E740481C1C}">
                <a14:useLocalDpi xmlns:a14="http://schemas.microsoft.com/office/drawing/2010/main" xmlns=""/>
              </a:ext>
            </a:extLst>
          </a:blip>
          <a:srcRect/>
          <a:stretch>
            <a:fillRect/>
          </a:stretch>
        </p:blipFill>
        <p:spPr bwMode="auto">
          <a:xfrm>
            <a:off x="11521560" y="476250"/>
            <a:ext cx="191015" cy="2524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ustDataLst>
      <p:custData r:id="rId1"/>
      <p:custData r:id="rId2"/>
    </p:custDataLst>
    <p:extLst>
      <p:ext uri="{BB962C8B-B14F-4D97-AF65-F5344CB8AC3E}">
        <p14:creationId xmlns:p14="http://schemas.microsoft.com/office/powerpoint/2010/main" xmlns="" val="4879341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xmlns="" id="{6FF69E04-8523-4965-90ED-73D4F9BAE271}"/>
              </a:ext>
            </a:extLst>
          </p:cNvPr>
          <p:cNvSpPr>
            <a:spLocks noGrp="1"/>
          </p:cNvSpPr>
          <p:nvPr>
            <p:ph type="subTitle" idx="1"/>
          </p:nvPr>
        </p:nvSpPr>
        <p:spPr/>
        <p:txBody>
          <a:bodyPr>
            <a:normAutofit lnSpcReduction="10000"/>
          </a:bodyPr>
          <a:lstStyle/>
          <a:p>
            <a:r>
              <a:rPr lang="en-US"/>
              <a:t>ericsson.com/future-technologies</a:t>
            </a:r>
          </a:p>
        </p:txBody>
      </p:sp>
    </p:spTree>
    <p:custDataLst>
      <p:custData r:id="rId1"/>
      <p:custData r:id="rId2"/>
    </p:custDataLst>
    <p:extLst>
      <p:ext uri="{BB962C8B-B14F-4D97-AF65-F5344CB8AC3E}">
        <p14:creationId xmlns:p14="http://schemas.microsoft.com/office/powerpoint/2010/main" xmlns="" val="10872165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xmlns="" id="{136EFFA2-606F-4FF9-9616-F7AB1711F482}"/>
              </a:ext>
            </a:extLst>
          </p:cNvPr>
          <p:cNvSpPr/>
          <p:nvPr/>
        </p:nvSpPr>
        <p:spPr bwMode="auto">
          <a:xfrm>
            <a:off x="9322676" y="1862766"/>
            <a:ext cx="2259723" cy="4359358"/>
          </a:xfrm>
          <a:prstGeom prst="rect">
            <a:avLst/>
          </a:prstGeom>
          <a:solidFill>
            <a:schemeClr val="accent2"/>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0" indent="0" algn="l">
              <a:buNone/>
            </a:pPr>
            <a:endParaRPr lang="en-US">
              <a:solidFill>
                <a:schemeClr val="bg1"/>
              </a:solidFill>
            </a:endParaRPr>
          </a:p>
        </p:txBody>
      </p:sp>
      <p:sp>
        <p:nvSpPr>
          <p:cNvPr id="16" name="Rectangle 15">
            <a:extLst>
              <a:ext uri="{FF2B5EF4-FFF2-40B4-BE49-F238E27FC236}">
                <a16:creationId xmlns:a16="http://schemas.microsoft.com/office/drawing/2014/main" xmlns="" id="{C7DEE55A-FE03-4D33-9906-B05F12B8D10E}"/>
              </a:ext>
            </a:extLst>
          </p:cNvPr>
          <p:cNvSpPr/>
          <p:nvPr/>
        </p:nvSpPr>
        <p:spPr bwMode="auto">
          <a:xfrm>
            <a:off x="479425" y="1862766"/>
            <a:ext cx="8038410" cy="4359358"/>
          </a:xfrm>
          <a:prstGeom prst="rect">
            <a:avLst/>
          </a:prstGeom>
          <a:solidFill>
            <a:schemeClr val="accent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0" indent="0" algn="l">
              <a:buNone/>
            </a:pPr>
            <a:endParaRPr lang="en-US">
              <a:solidFill>
                <a:schemeClr val="bg1"/>
              </a:solidFill>
            </a:endParaRPr>
          </a:p>
        </p:txBody>
      </p:sp>
      <p:sp>
        <p:nvSpPr>
          <p:cNvPr id="9" name="Title 2">
            <a:extLst>
              <a:ext uri="{FF2B5EF4-FFF2-40B4-BE49-F238E27FC236}">
                <a16:creationId xmlns:a16="http://schemas.microsoft.com/office/drawing/2014/main" xmlns="" id="{7BEA3C9B-8052-B94C-A5EC-D7347711877A}"/>
              </a:ext>
            </a:extLst>
          </p:cNvPr>
          <p:cNvSpPr>
            <a:spLocks noGrp="1"/>
          </p:cNvSpPr>
          <p:nvPr>
            <p:ph type="title"/>
          </p:nvPr>
        </p:nvSpPr>
        <p:spPr>
          <a:xfrm>
            <a:off x="479425" y="465740"/>
            <a:ext cx="8353425" cy="1081088"/>
          </a:xfrm>
        </p:spPr>
        <p:txBody>
          <a:bodyPr/>
          <a:lstStyle/>
          <a:p>
            <a:pPr eaLnBrk="1" hangingPunct="1">
              <a:defRPr/>
            </a:pPr>
            <a:r>
              <a:rPr lang="en-US"/>
              <a:t>5G uptake faster than expected</a:t>
            </a:r>
            <a:br>
              <a:rPr lang="en-US"/>
            </a:br>
            <a:r>
              <a:rPr lang="en-US" sz="2400"/>
              <a:t>Ericsson Mobility Report, 2026 prediction</a:t>
            </a:r>
            <a:endParaRPr lang="en-US"/>
          </a:p>
        </p:txBody>
      </p:sp>
      <p:sp>
        <p:nvSpPr>
          <p:cNvPr id="2" name="Rectangle 1">
            <a:extLst>
              <a:ext uri="{FF2B5EF4-FFF2-40B4-BE49-F238E27FC236}">
                <a16:creationId xmlns:a16="http://schemas.microsoft.com/office/drawing/2014/main" xmlns="" id="{D296F39D-B88D-4BA8-A9E5-A231C0EC08A5}"/>
              </a:ext>
            </a:extLst>
          </p:cNvPr>
          <p:cNvSpPr>
            <a:spLocks noChangeAspect="1"/>
          </p:cNvSpPr>
          <p:nvPr/>
        </p:nvSpPr>
        <p:spPr bwMode="auto">
          <a:xfrm>
            <a:off x="2171587" y="1981239"/>
            <a:ext cx="1980000" cy="1980000"/>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0" indent="0" algn="l">
              <a:buNone/>
            </a:pPr>
            <a:endParaRPr lang="en-US">
              <a:solidFill>
                <a:schemeClr val="bg1"/>
              </a:solidFill>
            </a:endParaRPr>
          </a:p>
        </p:txBody>
      </p:sp>
      <p:sp>
        <p:nvSpPr>
          <p:cNvPr id="40" name="TextBox 64">
            <a:extLst>
              <a:ext uri="{FF2B5EF4-FFF2-40B4-BE49-F238E27FC236}">
                <a16:creationId xmlns:a16="http://schemas.microsoft.com/office/drawing/2014/main" xmlns="" id="{A772E544-AA94-4B68-A12B-DD987D1E0D98}"/>
              </a:ext>
            </a:extLst>
          </p:cNvPr>
          <p:cNvSpPr txBox="1"/>
          <p:nvPr/>
        </p:nvSpPr>
        <p:spPr>
          <a:xfrm>
            <a:off x="2339828" y="2297177"/>
            <a:ext cx="1803967" cy="738664"/>
          </a:xfrm>
          <a:prstGeom prst="rect">
            <a:avLst/>
          </a:prstGeom>
          <a:noFill/>
        </p:spPr>
        <p:txBody>
          <a:bodyPr wrap="square" lIns="0" tIns="0" rIns="0" bIns="0">
            <a:spAutoFit/>
          </a:bodyPr>
          <a:lstStyle/>
          <a:p>
            <a:pPr marL="0" indent="0" algn="ctr" eaLnBrk="1" fontAlgn="auto" hangingPunct="1">
              <a:spcBef>
                <a:spcPct val="50000"/>
              </a:spcBef>
              <a:spcAft>
                <a:spcPts val="0"/>
              </a:spcAft>
              <a:buNone/>
              <a:defRPr/>
            </a:pPr>
            <a:r>
              <a:rPr lang="en-US" sz="4800">
                <a:latin typeface="+mn-lt"/>
                <a:cs typeface="Ericsson Hilda" charset="0"/>
              </a:rPr>
              <a:t>3.5</a:t>
            </a:r>
            <a:r>
              <a:rPr lang="en-US" sz="4800" kern="0">
                <a:latin typeface="+mn-lt"/>
                <a:cs typeface="Ericsson Hilda" charset="0"/>
              </a:rPr>
              <a:t>bn</a:t>
            </a:r>
          </a:p>
        </p:txBody>
      </p:sp>
      <p:sp>
        <p:nvSpPr>
          <p:cNvPr id="41" name="Content Placeholder 7">
            <a:extLst>
              <a:ext uri="{FF2B5EF4-FFF2-40B4-BE49-F238E27FC236}">
                <a16:creationId xmlns:a16="http://schemas.microsoft.com/office/drawing/2014/main" xmlns="" id="{6FD5E337-FDBC-4126-9275-1E848A1466FB}"/>
              </a:ext>
            </a:extLst>
          </p:cNvPr>
          <p:cNvSpPr txBox="1">
            <a:spLocks/>
          </p:cNvSpPr>
          <p:nvPr/>
        </p:nvSpPr>
        <p:spPr>
          <a:xfrm>
            <a:off x="2428662" y="3012221"/>
            <a:ext cx="1495476" cy="276999"/>
          </a:xfrm>
          <a:prstGeom prst="rect">
            <a:avLst/>
          </a:prstGeom>
          <a:noFill/>
        </p:spPr>
        <p:txBody>
          <a:bodyPr lIns="0" tIns="0" rIns="0" bIns="0">
            <a:spAutoFit/>
          </a:bodyPr>
          <a:lstStyle>
            <a:lvl1pPr marL="3429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ea typeface="+mn-ea"/>
                <a:cs typeface="+mn-cs"/>
              </a:defRPr>
            </a:lvl1pPr>
            <a:lvl2pPr marL="712788"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2pPr>
            <a:lvl3pPr marL="10795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3pPr>
            <a:lvl4pPr marL="14351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4pPr>
            <a:lvl5pPr marL="1770063"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5pPr>
            <a:lvl6pPr marL="20716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6pPr>
            <a:lvl7pPr marL="25288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7pPr>
            <a:lvl8pPr marL="29860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8pPr>
            <a:lvl9pPr marL="34432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9pPr>
          </a:lstStyle>
          <a:p>
            <a:pPr marL="0" indent="0">
              <a:buNone/>
              <a:defRPr/>
            </a:pPr>
            <a:r>
              <a:rPr lang="en-US" sz="1800"/>
              <a:t> subscriptions</a:t>
            </a:r>
          </a:p>
        </p:txBody>
      </p:sp>
      <p:sp>
        <p:nvSpPr>
          <p:cNvPr id="42" name="Rectangle 41">
            <a:extLst>
              <a:ext uri="{FF2B5EF4-FFF2-40B4-BE49-F238E27FC236}">
                <a16:creationId xmlns:a16="http://schemas.microsoft.com/office/drawing/2014/main" xmlns="" id="{9BB9A78D-E2ED-4BC7-AEF0-5260EFFAD4F5}"/>
              </a:ext>
            </a:extLst>
          </p:cNvPr>
          <p:cNvSpPr>
            <a:spLocks noChangeAspect="1"/>
          </p:cNvSpPr>
          <p:nvPr/>
        </p:nvSpPr>
        <p:spPr bwMode="auto">
          <a:xfrm>
            <a:off x="4309744" y="1981239"/>
            <a:ext cx="1980000" cy="1980000"/>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0" indent="0" algn="l">
              <a:buNone/>
            </a:pPr>
            <a:endParaRPr lang="en-US">
              <a:solidFill>
                <a:schemeClr val="bg1"/>
              </a:solidFill>
            </a:endParaRPr>
          </a:p>
        </p:txBody>
      </p:sp>
      <p:sp>
        <p:nvSpPr>
          <p:cNvPr id="43" name="TextBox 64">
            <a:extLst>
              <a:ext uri="{FF2B5EF4-FFF2-40B4-BE49-F238E27FC236}">
                <a16:creationId xmlns:a16="http://schemas.microsoft.com/office/drawing/2014/main" xmlns="" id="{BB97BE71-3221-44B8-82F9-3D6A1054152D}"/>
              </a:ext>
            </a:extLst>
          </p:cNvPr>
          <p:cNvSpPr txBox="1"/>
          <p:nvPr/>
        </p:nvSpPr>
        <p:spPr>
          <a:xfrm>
            <a:off x="4477985" y="2297177"/>
            <a:ext cx="1803967" cy="738664"/>
          </a:xfrm>
          <a:prstGeom prst="rect">
            <a:avLst/>
          </a:prstGeom>
          <a:noFill/>
        </p:spPr>
        <p:txBody>
          <a:bodyPr wrap="square" lIns="0" tIns="0" rIns="0" bIns="0">
            <a:spAutoFit/>
          </a:bodyPr>
          <a:lstStyle/>
          <a:p>
            <a:pPr marL="0" indent="0" algn="ctr" eaLnBrk="1" fontAlgn="auto" hangingPunct="1">
              <a:spcBef>
                <a:spcPct val="50000"/>
              </a:spcBef>
              <a:spcAft>
                <a:spcPts val="0"/>
              </a:spcAft>
              <a:buNone/>
              <a:defRPr/>
            </a:pPr>
            <a:r>
              <a:rPr lang="en-US" sz="4800" kern="0">
                <a:cs typeface="Ericsson Hilda" charset="0"/>
              </a:rPr>
              <a:t>40%</a:t>
            </a:r>
            <a:endParaRPr lang="en-US" sz="4800" kern="0">
              <a:latin typeface="+mn-lt"/>
              <a:cs typeface="Ericsson Hilda" charset="0"/>
            </a:endParaRPr>
          </a:p>
        </p:txBody>
      </p:sp>
      <p:sp>
        <p:nvSpPr>
          <p:cNvPr id="44" name="Content Placeholder 7">
            <a:extLst>
              <a:ext uri="{FF2B5EF4-FFF2-40B4-BE49-F238E27FC236}">
                <a16:creationId xmlns:a16="http://schemas.microsoft.com/office/drawing/2014/main" xmlns="" id="{144870D9-163B-4CCA-B866-686D871B2DA2}"/>
              </a:ext>
            </a:extLst>
          </p:cNvPr>
          <p:cNvSpPr txBox="1">
            <a:spLocks/>
          </p:cNvSpPr>
          <p:nvPr/>
        </p:nvSpPr>
        <p:spPr>
          <a:xfrm>
            <a:off x="4566819" y="3012221"/>
            <a:ext cx="1495476" cy="553998"/>
          </a:xfrm>
          <a:prstGeom prst="rect">
            <a:avLst/>
          </a:prstGeom>
          <a:noFill/>
        </p:spPr>
        <p:txBody>
          <a:bodyPr lIns="0" tIns="0" rIns="0" bIns="0">
            <a:spAutoFit/>
          </a:bodyPr>
          <a:lstStyle>
            <a:lvl1pPr marL="3429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ea typeface="+mn-ea"/>
                <a:cs typeface="+mn-cs"/>
              </a:defRPr>
            </a:lvl1pPr>
            <a:lvl2pPr marL="712788"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2pPr>
            <a:lvl3pPr marL="10795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3pPr>
            <a:lvl4pPr marL="14351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4pPr>
            <a:lvl5pPr marL="1770063"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5pPr>
            <a:lvl6pPr marL="20716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6pPr>
            <a:lvl7pPr marL="25288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7pPr>
            <a:lvl8pPr marL="29860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8pPr>
            <a:lvl9pPr marL="34432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9pPr>
          </a:lstStyle>
          <a:p>
            <a:pPr marL="0" indent="0">
              <a:buNone/>
              <a:defRPr/>
            </a:pPr>
            <a:r>
              <a:rPr lang="en-US" sz="1800"/>
              <a:t>of mobile subscriptions</a:t>
            </a:r>
          </a:p>
        </p:txBody>
      </p:sp>
      <p:sp>
        <p:nvSpPr>
          <p:cNvPr id="45" name="Rectangle 44">
            <a:extLst>
              <a:ext uri="{FF2B5EF4-FFF2-40B4-BE49-F238E27FC236}">
                <a16:creationId xmlns:a16="http://schemas.microsoft.com/office/drawing/2014/main" xmlns="" id="{947C058E-991D-4CD5-80A3-172948B8D9F9}"/>
              </a:ext>
            </a:extLst>
          </p:cNvPr>
          <p:cNvSpPr>
            <a:spLocks noChangeAspect="1"/>
          </p:cNvSpPr>
          <p:nvPr/>
        </p:nvSpPr>
        <p:spPr bwMode="auto">
          <a:xfrm>
            <a:off x="2171587" y="4085284"/>
            <a:ext cx="1980000" cy="1980000"/>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0" indent="0" algn="l">
              <a:buNone/>
            </a:pPr>
            <a:endParaRPr lang="en-US">
              <a:solidFill>
                <a:schemeClr val="bg1"/>
              </a:solidFill>
            </a:endParaRPr>
          </a:p>
        </p:txBody>
      </p:sp>
      <p:sp>
        <p:nvSpPr>
          <p:cNvPr id="46" name="TextBox 64">
            <a:extLst>
              <a:ext uri="{FF2B5EF4-FFF2-40B4-BE49-F238E27FC236}">
                <a16:creationId xmlns:a16="http://schemas.microsoft.com/office/drawing/2014/main" xmlns="" id="{5E4BA234-93BF-4B3A-AC37-F656603E2976}"/>
              </a:ext>
            </a:extLst>
          </p:cNvPr>
          <p:cNvSpPr txBox="1"/>
          <p:nvPr/>
        </p:nvSpPr>
        <p:spPr>
          <a:xfrm>
            <a:off x="2339828" y="4338158"/>
            <a:ext cx="1803967" cy="738664"/>
          </a:xfrm>
          <a:prstGeom prst="rect">
            <a:avLst/>
          </a:prstGeom>
          <a:noFill/>
        </p:spPr>
        <p:txBody>
          <a:bodyPr wrap="square" lIns="0" tIns="0" rIns="0" bIns="0">
            <a:spAutoFit/>
          </a:bodyPr>
          <a:lstStyle/>
          <a:p>
            <a:pPr marL="0" indent="0" algn="ctr" eaLnBrk="1" fontAlgn="auto" hangingPunct="1">
              <a:spcBef>
                <a:spcPct val="50000"/>
              </a:spcBef>
              <a:spcAft>
                <a:spcPts val="0"/>
              </a:spcAft>
              <a:buNone/>
              <a:defRPr/>
            </a:pPr>
            <a:r>
              <a:rPr lang="en-US" sz="4800" kern="0">
                <a:latin typeface="+mn-lt"/>
                <a:cs typeface="Ericsson Hilda" charset="0"/>
              </a:rPr>
              <a:t>53%</a:t>
            </a:r>
          </a:p>
        </p:txBody>
      </p:sp>
      <p:sp>
        <p:nvSpPr>
          <p:cNvPr id="47" name="Content Placeholder 7">
            <a:extLst>
              <a:ext uri="{FF2B5EF4-FFF2-40B4-BE49-F238E27FC236}">
                <a16:creationId xmlns:a16="http://schemas.microsoft.com/office/drawing/2014/main" xmlns="" id="{7D2B4E5C-6151-4CCF-9241-3E40B6E842FA}"/>
              </a:ext>
            </a:extLst>
          </p:cNvPr>
          <p:cNvSpPr txBox="1">
            <a:spLocks/>
          </p:cNvSpPr>
          <p:nvPr/>
        </p:nvSpPr>
        <p:spPr>
          <a:xfrm>
            <a:off x="2428662" y="5053202"/>
            <a:ext cx="1495476" cy="553998"/>
          </a:xfrm>
          <a:prstGeom prst="rect">
            <a:avLst/>
          </a:prstGeom>
          <a:noFill/>
        </p:spPr>
        <p:txBody>
          <a:bodyPr lIns="0" tIns="0" rIns="0" bIns="0">
            <a:spAutoFit/>
          </a:bodyPr>
          <a:lstStyle>
            <a:lvl1pPr marL="3429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ea typeface="+mn-ea"/>
                <a:cs typeface="+mn-cs"/>
              </a:defRPr>
            </a:lvl1pPr>
            <a:lvl2pPr marL="712788"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2pPr>
            <a:lvl3pPr marL="10795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3pPr>
            <a:lvl4pPr marL="14351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4pPr>
            <a:lvl5pPr marL="1770063"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5pPr>
            <a:lvl6pPr marL="20716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6pPr>
            <a:lvl7pPr marL="25288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7pPr>
            <a:lvl8pPr marL="29860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8pPr>
            <a:lvl9pPr marL="34432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9pPr>
          </a:lstStyle>
          <a:p>
            <a:pPr marL="0" indent="0">
              <a:buNone/>
              <a:defRPr/>
            </a:pPr>
            <a:r>
              <a:rPr lang="en-US" sz="1800"/>
              <a:t>share of mobile data traffic</a:t>
            </a:r>
          </a:p>
        </p:txBody>
      </p:sp>
      <p:sp>
        <p:nvSpPr>
          <p:cNvPr id="48" name="Rectangle 47">
            <a:extLst>
              <a:ext uri="{FF2B5EF4-FFF2-40B4-BE49-F238E27FC236}">
                <a16:creationId xmlns:a16="http://schemas.microsoft.com/office/drawing/2014/main" xmlns="" id="{DC80A670-6BD6-4092-ABD7-E92248D3979A}"/>
              </a:ext>
            </a:extLst>
          </p:cNvPr>
          <p:cNvSpPr>
            <a:spLocks noChangeAspect="1"/>
          </p:cNvSpPr>
          <p:nvPr/>
        </p:nvSpPr>
        <p:spPr bwMode="auto">
          <a:xfrm>
            <a:off x="4309744" y="4085284"/>
            <a:ext cx="1980000" cy="1980000"/>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0" indent="0" algn="l">
              <a:buNone/>
            </a:pPr>
            <a:endParaRPr lang="en-US">
              <a:solidFill>
                <a:schemeClr val="bg1"/>
              </a:solidFill>
            </a:endParaRPr>
          </a:p>
        </p:txBody>
      </p:sp>
      <p:sp>
        <p:nvSpPr>
          <p:cNvPr id="49" name="TextBox 64">
            <a:extLst>
              <a:ext uri="{FF2B5EF4-FFF2-40B4-BE49-F238E27FC236}">
                <a16:creationId xmlns:a16="http://schemas.microsoft.com/office/drawing/2014/main" xmlns="" id="{E0C8BBC8-1072-4B0D-812C-B8A40D2AD1AD}"/>
              </a:ext>
            </a:extLst>
          </p:cNvPr>
          <p:cNvSpPr txBox="1"/>
          <p:nvPr/>
        </p:nvSpPr>
        <p:spPr>
          <a:xfrm>
            <a:off x="4477985" y="4338158"/>
            <a:ext cx="1803967" cy="738664"/>
          </a:xfrm>
          <a:prstGeom prst="rect">
            <a:avLst/>
          </a:prstGeom>
          <a:noFill/>
        </p:spPr>
        <p:txBody>
          <a:bodyPr wrap="square" lIns="0" tIns="0" rIns="0" bIns="0">
            <a:spAutoFit/>
          </a:bodyPr>
          <a:lstStyle/>
          <a:p>
            <a:pPr marL="0" indent="0" algn="ctr" eaLnBrk="1" fontAlgn="auto" hangingPunct="1">
              <a:spcBef>
                <a:spcPct val="50000"/>
              </a:spcBef>
              <a:spcAft>
                <a:spcPts val="0"/>
              </a:spcAft>
              <a:buNone/>
              <a:defRPr/>
            </a:pPr>
            <a:r>
              <a:rPr lang="en-US" sz="4800" kern="0">
                <a:latin typeface="+mn-lt"/>
                <a:cs typeface="Ericsson Hilda" charset="0"/>
              </a:rPr>
              <a:t>60%</a:t>
            </a:r>
          </a:p>
        </p:txBody>
      </p:sp>
      <p:sp>
        <p:nvSpPr>
          <p:cNvPr id="50" name="Content Placeholder 7">
            <a:extLst>
              <a:ext uri="{FF2B5EF4-FFF2-40B4-BE49-F238E27FC236}">
                <a16:creationId xmlns:a16="http://schemas.microsoft.com/office/drawing/2014/main" xmlns="" id="{87ADD569-9029-41F9-A5F1-7F8170EAF2A4}"/>
              </a:ext>
            </a:extLst>
          </p:cNvPr>
          <p:cNvSpPr txBox="1">
            <a:spLocks/>
          </p:cNvSpPr>
          <p:nvPr/>
        </p:nvSpPr>
        <p:spPr>
          <a:xfrm>
            <a:off x="4566819" y="5053202"/>
            <a:ext cx="1495476" cy="553998"/>
          </a:xfrm>
          <a:prstGeom prst="rect">
            <a:avLst/>
          </a:prstGeom>
          <a:noFill/>
        </p:spPr>
        <p:txBody>
          <a:bodyPr lIns="0" tIns="0" rIns="0" bIns="0">
            <a:spAutoFit/>
          </a:bodyPr>
          <a:lstStyle>
            <a:lvl1pPr marL="3429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ea typeface="+mn-ea"/>
                <a:cs typeface="+mn-cs"/>
              </a:defRPr>
            </a:lvl1pPr>
            <a:lvl2pPr marL="712788"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2pPr>
            <a:lvl3pPr marL="10795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3pPr>
            <a:lvl4pPr marL="14351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4pPr>
            <a:lvl5pPr marL="1770063"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5pPr>
            <a:lvl6pPr marL="20716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6pPr>
            <a:lvl7pPr marL="25288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7pPr>
            <a:lvl8pPr marL="29860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8pPr>
            <a:lvl9pPr marL="34432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9pPr>
          </a:lstStyle>
          <a:p>
            <a:pPr marL="0" indent="0">
              <a:buNone/>
              <a:defRPr/>
            </a:pPr>
            <a:r>
              <a:rPr lang="en-US" sz="1800"/>
              <a:t>coverage of World’s pop</a:t>
            </a:r>
          </a:p>
        </p:txBody>
      </p:sp>
      <p:sp>
        <p:nvSpPr>
          <p:cNvPr id="59" name="Rectangle 58">
            <a:extLst>
              <a:ext uri="{FF2B5EF4-FFF2-40B4-BE49-F238E27FC236}">
                <a16:creationId xmlns:a16="http://schemas.microsoft.com/office/drawing/2014/main" xmlns="" id="{7D6E2811-1AED-47E8-A010-04D3F448151D}"/>
              </a:ext>
            </a:extLst>
          </p:cNvPr>
          <p:cNvSpPr>
            <a:spLocks noChangeAspect="1"/>
          </p:cNvSpPr>
          <p:nvPr/>
        </p:nvSpPr>
        <p:spPr bwMode="auto">
          <a:xfrm>
            <a:off x="9458808" y="1981239"/>
            <a:ext cx="1980000" cy="1980000"/>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0" indent="0" algn="l">
              <a:buNone/>
            </a:pPr>
            <a:endParaRPr lang="en-US">
              <a:solidFill>
                <a:schemeClr val="bg1"/>
              </a:solidFill>
            </a:endParaRPr>
          </a:p>
        </p:txBody>
      </p:sp>
      <p:sp>
        <p:nvSpPr>
          <p:cNvPr id="60" name="TextBox 64">
            <a:extLst>
              <a:ext uri="{FF2B5EF4-FFF2-40B4-BE49-F238E27FC236}">
                <a16:creationId xmlns:a16="http://schemas.microsoft.com/office/drawing/2014/main" xmlns="" id="{1F30BD3A-F2A0-42A0-BAA0-DA11BD6EB9C0}"/>
              </a:ext>
            </a:extLst>
          </p:cNvPr>
          <p:cNvSpPr txBox="1"/>
          <p:nvPr/>
        </p:nvSpPr>
        <p:spPr>
          <a:xfrm>
            <a:off x="9627049" y="2297177"/>
            <a:ext cx="1803967" cy="738664"/>
          </a:xfrm>
          <a:prstGeom prst="rect">
            <a:avLst/>
          </a:prstGeom>
          <a:noFill/>
        </p:spPr>
        <p:txBody>
          <a:bodyPr wrap="square" lIns="0" tIns="0" rIns="0" bIns="0">
            <a:spAutoFit/>
          </a:bodyPr>
          <a:lstStyle/>
          <a:p>
            <a:pPr marL="0" indent="0" algn="ctr" eaLnBrk="1" fontAlgn="auto" hangingPunct="1">
              <a:spcBef>
                <a:spcPct val="50000"/>
              </a:spcBef>
              <a:spcAft>
                <a:spcPts val="0"/>
              </a:spcAft>
              <a:buNone/>
              <a:defRPr/>
            </a:pPr>
            <a:r>
              <a:rPr lang="en-US" sz="4800" kern="0">
                <a:cs typeface="Ericsson Hilda" charset="0"/>
              </a:rPr>
              <a:t>8.8bn</a:t>
            </a:r>
            <a:endParaRPr lang="en-US" sz="4800" kern="0">
              <a:latin typeface="+mn-lt"/>
              <a:cs typeface="Ericsson Hilda" charset="0"/>
            </a:endParaRPr>
          </a:p>
        </p:txBody>
      </p:sp>
      <p:sp>
        <p:nvSpPr>
          <p:cNvPr id="61" name="Content Placeholder 7">
            <a:extLst>
              <a:ext uri="{FF2B5EF4-FFF2-40B4-BE49-F238E27FC236}">
                <a16:creationId xmlns:a16="http://schemas.microsoft.com/office/drawing/2014/main" xmlns="" id="{4354F2C0-3541-4F3B-9B91-9247DE6CDC88}"/>
              </a:ext>
            </a:extLst>
          </p:cNvPr>
          <p:cNvSpPr txBox="1">
            <a:spLocks/>
          </p:cNvSpPr>
          <p:nvPr/>
        </p:nvSpPr>
        <p:spPr>
          <a:xfrm>
            <a:off x="9715883" y="3012221"/>
            <a:ext cx="1495476" cy="553998"/>
          </a:xfrm>
          <a:prstGeom prst="rect">
            <a:avLst/>
          </a:prstGeom>
          <a:noFill/>
        </p:spPr>
        <p:txBody>
          <a:bodyPr lIns="0" tIns="0" rIns="0" bIns="0">
            <a:spAutoFit/>
          </a:bodyPr>
          <a:lstStyle>
            <a:lvl1pPr marL="3429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ea typeface="+mn-ea"/>
                <a:cs typeface="+mn-cs"/>
              </a:defRPr>
            </a:lvl1pPr>
            <a:lvl2pPr marL="712788"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2pPr>
            <a:lvl3pPr marL="10795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3pPr>
            <a:lvl4pPr marL="14351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4pPr>
            <a:lvl5pPr marL="1770063"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5pPr>
            <a:lvl6pPr marL="20716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6pPr>
            <a:lvl7pPr marL="25288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7pPr>
            <a:lvl8pPr marL="29860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8pPr>
            <a:lvl9pPr marL="34432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9pPr>
          </a:lstStyle>
          <a:p>
            <a:pPr marL="0" indent="0">
              <a:buNone/>
              <a:defRPr/>
            </a:pPr>
            <a:r>
              <a:rPr lang="en-US" sz="1800"/>
              <a:t>mobile subscriptions</a:t>
            </a:r>
          </a:p>
        </p:txBody>
      </p:sp>
      <p:sp>
        <p:nvSpPr>
          <p:cNvPr id="62" name="Rectangle 61">
            <a:extLst>
              <a:ext uri="{FF2B5EF4-FFF2-40B4-BE49-F238E27FC236}">
                <a16:creationId xmlns:a16="http://schemas.microsoft.com/office/drawing/2014/main" xmlns="" id="{5AC1262D-2249-434D-86B8-9BA06DAB9070}"/>
              </a:ext>
            </a:extLst>
          </p:cNvPr>
          <p:cNvSpPr>
            <a:spLocks noChangeAspect="1"/>
          </p:cNvSpPr>
          <p:nvPr/>
        </p:nvSpPr>
        <p:spPr bwMode="auto">
          <a:xfrm>
            <a:off x="9458808" y="4085284"/>
            <a:ext cx="1980000" cy="1980000"/>
          </a:xfrm>
          <a:prstGeom prst="rect">
            <a:avLst/>
          </a:prstGeom>
          <a:solidFill>
            <a:schemeClr val="bg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0" indent="0" algn="l">
              <a:buNone/>
            </a:pPr>
            <a:endParaRPr lang="en-US">
              <a:solidFill>
                <a:schemeClr val="bg1"/>
              </a:solidFill>
            </a:endParaRPr>
          </a:p>
        </p:txBody>
      </p:sp>
      <p:sp>
        <p:nvSpPr>
          <p:cNvPr id="66" name="TextBox 64">
            <a:extLst>
              <a:ext uri="{FF2B5EF4-FFF2-40B4-BE49-F238E27FC236}">
                <a16:creationId xmlns:a16="http://schemas.microsoft.com/office/drawing/2014/main" xmlns="" id="{EBB0DA01-6CF7-40F2-9684-BD1CBF7C96B7}"/>
              </a:ext>
            </a:extLst>
          </p:cNvPr>
          <p:cNvSpPr txBox="1"/>
          <p:nvPr/>
        </p:nvSpPr>
        <p:spPr>
          <a:xfrm>
            <a:off x="9627049" y="4338158"/>
            <a:ext cx="1803967" cy="738664"/>
          </a:xfrm>
          <a:prstGeom prst="rect">
            <a:avLst/>
          </a:prstGeom>
          <a:noFill/>
        </p:spPr>
        <p:txBody>
          <a:bodyPr wrap="square" lIns="0" tIns="0" rIns="0" bIns="0">
            <a:spAutoFit/>
          </a:bodyPr>
          <a:lstStyle/>
          <a:p>
            <a:pPr marL="0" indent="0" algn="ctr" eaLnBrk="1" fontAlgn="auto" hangingPunct="1">
              <a:spcBef>
                <a:spcPct val="50000"/>
              </a:spcBef>
              <a:spcAft>
                <a:spcPts val="0"/>
              </a:spcAft>
              <a:buNone/>
              <a:defRPr/>
            </a:pPr>
            <a:r>
              <a:rPr lang="en-US" sz="4800" kern="0">
                <a:cs typeface="Ericsson Hilda" charset="0"/>
              </a:rPr>
              <a:t>5.4bn</a:t>
            </a:r>
            <a:endParaRPr lang="en-US" sz="4800" kern="0">
              <a:latin typeface="+mn-lt"/>
              <a:cs typeface="Ericsson Hilda" charset="0"/>
            </a:endParaRPr>
          </a:p>
        </p:txBody>
      </p:sp>
      <p:sp>
        <p:nvSpPr>
          <p:cNvPr id="70" name="Content Placeholder 7">
            <a:extLst>
              <a:ext uri="{FF2B5EF4-FFF2-40B4-BE49-F238E27FC236}">
                <a16:creationId xmlns:a16="http://schemas.microsoft.com/office/drawing/2014/main" xmlns="" id="{56FD9149-68C8-4B5C-9663-D5C960A52B0D}"/>
              </a:ext>
            </a:extLst>
          </p:cNvPr>
          <p:cNvSpPr txBox="1">
            <a:spLocks/>
          </p:cNvSpPr>
          <p:nvPr/>
        </p:nvSpPr>
        <p:spPr>
          <a:xfrm>
            <a:off x="9715883" y="5053202"/>
            <a:ext cx="1495476" cy="553998"/>
          </a:xfrm>
          <a:prstGeom prst="rect">
            <a:avLst/>
          </a:prstGeom>
          <a:noFill/>
        </p:spPr>
        <p:txBody>
          <a:bodyPr lIns="0" tIns="0" rIns="0" bIns="0">
            <a:spAutoFit/>
          </a:bodyPr>
          <a:lstStyle>
            <a:lvl1pPr marL="3429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ea typeface="+mn-ea"/>
                <a:cs typeface="+mn-cs"/>
              </a:defRPr>
            </a:lvl1pPr>
            <a:lvl2pPr marL="712788"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2pPr>
            <a:lvl3pPr marL="10795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3pPr>
            <a:lvl4pPr marL="14351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4pPr>
            <a:lvl5pPr marL="1770063"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5pPr>
            <a:lvl6pPr marL="20716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6pPr>
            <a:lvl7pPr marL="25288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7pPr>
            <a:lvl8pPr marL="29860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8pPr>
            <a:lvl9pPr marL="34432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9pPr>
          </a:lstStyle>
          <a:p>
            <a:pPr marL="0" indent="0">
              <a:buNone/>
              <a:defRPr/>
            </a:pPr>
            <a:r>
              <a:rPr lang="en-US" sz="1800"/>
              <a:t>Cellular IoT connections</a:t>
            </a:r>
          </a:p>
        </p:txBody>
      </p:sp>
      <p:sp>
        <p:nvSpPr>
          <p:cNvPr id="72" name="TextBox 64">
            <a:extLst>
              <a:ext uri="{FF2B5EF4-FFF2-40B4-BE49-F238E27FC236}">
                <a16:creationId xmlns:a16="http://schemas.microsoft.com/office/drawing/2014/main" xmlns="" id="{2AD0F637-2837-4EA0-974B-B040BA1A8318}"/>
              </a:ext>
            </a:extLst>
          </p:cNvPr>
          <p:cNvSpPr txBox="1"/>
          <p:nvPr/>
        </p:nvSpPr>
        <p:spPr>
          <a:xfrm>
            <a:off x="451740" y="3312723"/>
            <a:ext cx="1803967" cy="1107996"/>
          </a:xfrm>
          <a:prstGeom prst="rect">
            <a:avLst/>
          </a:prstGeom>
          <a:noFill/>
        </p:spPr>
        <p:txBody>
          <a:bodyPr wrap="square" lIns="0" tIns="0" rIns="0" bIns="0">
            <a:spAutoFit/>
          </a:bodyPr>
          <a:lstStyle/>
          <a:p>
            <a:pPr marL="0" indent="0" algn="ctr" eaLnBrk="1" fontAlgn="auto" hangingPunct="1">
              <a:spcBef>
                <a:spcPct val="50000"/>
              </a:spcBef>
              <a:spcAft>
                <a:spcPts val="0"/>
              </a:spcAft>
              <a:buNone/>
              <a:defRPr/>
            </a:pPr>
            <a:r>
              <a:rPr lang="en-US" sz="7200" kern="0">
                <a:solidFill>
                  <a:schemeClr val="bg1"/>
                </a:solidFill>
                <a:latin typeface="+mn-lt"/>
                <a:cs typeface="Ericsson Hilda" charset="0"/>
              </a:rPr>
              <a:t>5G</a:t>
            </a:r>
          </a:p>
        </p:txBody>
      </p:sp>
      <p:sp>
        <p:nvSpPr>
          <p:cNvPr id="77" name="TextBox 64">
            <a:extLst>
              <a:ext uri="{FF2B5EF4-FFF2-40B4-BE49-F238E27FC236}">
                <a16:creationId xmlns:a16="http://schemas.microsoft.com/office/drawing/2014/main" xmlns="" id="{AD6A5C09-9DE8-4D44-9B19-4B6266476195}"/>
              </a:ext>
            </a:extLst>
          </p:cNvPr>
          <p:cNvSpPr txBox="1"/>
          <p:nvPr/>
        </p:nvSpPr>
        <p:spPr>
          <a:xfrm>
            <a:off x="6608348" y="2129967"/>
            <a:ext cx="1803967" cy="1600438"/>
          </a:xfrm>
          <a:prstGeom prst="rect">
            <a:avLst/>
          </a:prstGeom>
          <a:noFill/>
        </p:spPr>
        <p:txBody>
          <a:bodyPr wrap="square" lIns="0" tIns="0" rIns="0" bIns="0">
            <a:spAutoFit/>
          </a:bodyPr>
          <a:lstStyle/>
          <a:p>
            <a:pPr marL="0" indent="0" algn="ctr" eaLnBrk="1" fontAlgn="auto" hangingPunct="1">
              <a:lnSpc>
                <a:spcPct val="150000"/>
              </a:lnSpc>
              <a:spcBef>
                <a:spcPct val="50000"/>
              </a:spcBef>
              <a:spcAft>
                <a:spcPts val="0"/>
              </a:spcAft>
              <a:buNone/>
              <a:defRPr/>
            </a:pPr>
            <a:r>
              <a:rPr lang="en-US" sz="2400" kern="0">
                <a:solidFill>
                  <a:schemeClr val="bg1"/>
                </a:solidFill>
                <a:cs typeface="Ericsson Hilda" charset="0"/>
              </a:rPr>
              <a:t>Fast</a:t>
            </a:r>
            <a:br>
              <a:rPr lang="en-US" sz="2400" kern="0">
                <a:solidFill>
                  <a:schemeClr val="bg1"/>
                </a:solidFill>
                <a:cs typeface="Ericsson Hilda" charset="0"/>
              </a:rPr>
            </a:br>
            <a:r>
              <a:rPr lang="en-US" sz="2400" kern="0">
                <a:solidFill>
                  <a:schemeClr val="bg1"/>
                </a:solidFill>
                <a:cs typeface="Ericsson Hilda" charset="0"/>
              </a:rPr>
              <a:t>Responsive</a:t>
            </a:r>
            <a:br>
              <a:rPr lang="en-US" sz="2400" kern="0">
                <a:solidFill>
                  <a:schemeClr val="bg1"/>
                </a:solidFill>
                <a:cs typeface="Ericsson Hilda" charset="0"/>
              </a:rPr>
            </a:br>
            <a:r>
              <a:rPr lang="en-US" sz="2400" kern="0">
                <a:solidFill>
                  <a:schemeClr val="bg1"/>
                </a:solidFill>
                <a:cs typeface="Ericsson Hilda" charset="0"/>
              </a:rPr>
              <a:t>Reliable</a:t>
            </a:r>
          </a:p>
        </p:txBody>
      </p:sp>
      <p:sp>
        <p:nvSpPr>
          <p:cNvPr id="83" name="TextBox 64">
            <a:extLst>
              <a:ext uri="{FF2B5EF4-FFF2-40B4-BE49-F238E27FC236}">
                <a16:creationId xmlns:a16="http://schemas.microsoft.com/office/drawing/2014/main" xmlns="" id="{15970470-E9BC-4545-8248-3DAF5C527307}"/>
              </a:ext>
            </a:extLst>
          </p:cNvPr>
          <p:cNvSpPr txBox="1"/>
          <p:nvPr/>
        </p:nvSpPr>
        <p:spPr>
          <a:xfrm>
            <a:off x="6608348" y="4117429"/>
            <a:ext cx="1803967" cy="1477328"/>
          </a:xfrm>
          <a:prstGeom prst="rect">
            <a:avLst/>
          </a:prstGeom>
          <a:noFill/>
        </p:spPr>
        <p:txBody>
          <a:bodyPr wrap="square" lIns="0" tIns="0" rIns="0" bIns="0">
            <a:spAutoFit/>
          </a:bodyPr>
          <a:lstStyle/>
          <a:p>
            <a:pPr marL="0" indent="0" algn="ctr" eaLnBrk="1" fontAlgn="auto" hangingPunct="1">
              <a:spcBef>
                <a:spcPct val="50000"/>
              </a:spcBef>
              <a:spcAft>
                <a:spcPts val="0"/>
              </a:spcAft>
              <a:buNone/>
              <a:defRPr/>
            </a:pPr>
            <a:r>
              <a:rPr lang="en-US" sz="2400" kern="0">
                <a:solidFill>
                  <a:schemeClr val="bg1"/>
                </a:solidFill>
                <a:cs typeface="Ericsson Hilda" charset="0"/>
              </a:rPr>
              <a:t>for</a:t>
            </a:r>
            <a:br>
              <a:rPr lang="en-US" sz="2400" kern="0">
                <a:solidFill>
                  <a:schemeClr val="bg1"/>
                </a:solidFill>
                <a:cs typeface="Ericsson Hilda" charset="0"/>
              </a:rPr>
            </a:br>
            <a:r>
              <a:rPr lang="en-US" sz="2400" kern="0">
                <a:solidFill>
                  <a:schemeClr val="bg1"/>
                </a:solidFill>
                <a:cs typeface="Ericsson Hilda" charset="0"/>
              </a:rPr>
              <a:t>Consumers</a:t>
            </a:r>
            <a:br>
              <a:rPr lang="en-US" sz="2400" kern="0">
                <a:solidFill>
                  <a:schemeClr val="bg1"/>
                </a:solidFill>
                <a:cs typeface="Ericsson Hilda" charset="0"/>
              </a:rPr>
            </a:br>
            <a:r>
              <a:rPr lang="en-US" sz="2400" kern="0">
                <a:solidFill>
                  <a:schemeClr val="bg1"/>
                </a:solidFill>
                <a:cs typeface="Ericsson Hilda" charset="0"/>
              </a:rPr>
              <a:t>&amp;</a:t>
            </a:r>
            <a:br>
              <a:rPr lang="en-US" sz="2400" kern="0">
                <a:solidFill>
                  <a:schemeClr val="bg1"/>
                </a:solidFill>
                <a:cs typeface="Ericsson Hilda" charset="0"/>
              </a:rPr>
            </a:br>
            <a:r>
              <a:rPr lang="en-US" sz="2400" kern="0">
                <a:solidFill>
                  <a:schemeClr val="bg1"/>
                </a:solidFill>
                <a:latin typeface="+mn-lt"/>
                <a:cs typeface="Ericsson Hilda" charset="0"/>
              </a:rPr>
              <a:t>Enterprise</a:t>
            </a:r>
          </a:p>
        </p:txBody>
      </p:sp>
    </p:spTree>
    <p:extLst>
      <p:ext uri="{BB962C8B-B14F-4D97-AF65-F5344CB8AC3E}">
        <p14:creationId xmlns:p14="http://schemas.microsoft.com/office/powerpoint/2010/main" xmlns="" val="28749261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A1E297B-08D6-4934-8FD4-D59C30552747}"/>
              </a:ext>
            </a:extLst>
          </p:cNvPr>
          <p:cNvSpPr>
            <a:spLocks noGrp="1"/>
          </p:cNvSpPr>
          <p:nvPr>
            <p:ph type="title"/>
          </p:nvPr>
        </p:nvSpPr>
        <p:spPr>
          <a:xfrm>
            <a:off x="479424" y="476250"/>
            <a:ext cx="9230634" cy="1081088"/>
          </a:xfrm>
        </p:spPr>
        <p:txBody>
          <a:bodyPr/>
          <a:lstStyle/>
          <a:p>
            <a:r>
              <a:rPr lang="en-US" dirty="0"/>
              <a:t>Cellular IoT to reach 5.4 billion connections in 2026 </a:t>
            </a:r>
            <a:endParaRPr lang="sv-SE" dirty="0"/>
          </a:p>
        </p:txBody>
      </p:sp>
      <p:pic>
        <p:nvPicPr>
          <p:cNvPr id="22" name="Picture 2">
            <a:extLst>
              <a:ext uri="{FF2B5EF4-FFF2-40B4-BE49-F238E27FC236}">
                <a16:creationId xmlns:a16="http://schemas.microsoft.com/office/drawing/2014/main" xmlns="" id="{ED025C61-1E83-47DC-B131-221BFDD57F6F}"/>
              </a:ext>
            </a:extLst>
          </p:cNvPr>
          <p:cNvPicPr>
            <a:picLocks noChangeAspect="1"/>
          </p:cNvPicPr>
          <p:nvPr/>
        </p:nvPicPr>
        <p:blipFill>
          <a:blip r:embed="rId3" cstate="screen">
            <a:extLst>
              <a:ext uri="{28A0092B-C50C-407E-A947-70E740481C1C}">
                <a14:useLocalDpi xmlns:a14="http://schemas.microsoft.com/office/drawing/2010/main" xmlns=""/>
              </a:ext>
              <a:ext uri="{96DAC541-7B7A-43D3-8B79-37D633B846F1}">
                <asvg:svgBlip xmlns:asvg="http://schemas.microsoft.com/office/drawing/2016/SVG/main" xmlns="" r:embed="rId4"/>
              </a:ext>
            </a:extLst>
          </a:blip>
          <a:srcRect/>
          <a:stretch/>
        </p:blipFill>
        <p:spPr>
          <a:xfrm>
            <a:off x="6273195" y="1848490"/>
            <a:ext cx="5469626" cy="4399331"/>
          </a:xfrm>
          <a:prstGeom prst="rect">
            <a:avLst/>
          </a:prstGeom>
        </p:spPr>
      </p:pic>
      <p:sp>
        <p:nvSpPr>
          <p:cNvPr id="23" name="Title 3">
            <a:extLst>
              <a:ext uri="{FF2B5EF4-FFF2-40B4-BE49-F238E27FC236}">
                <a16:creationId xmlns:a16="http://schemas.microsoft.com/office/drawing/2014/main" xmlns="" id="{D88C7B69-7817-4132-B10B-52220B869B42}"/>
              </a:ext>
            </a:extLst>
          </p:cNvPr>
          <p:cNvSpPr txBox="1">
            <a:spLocks/>
          </p:cNvSpPr>
          <p:nvPr/>
        </p:nvSpPr>
        <p:spPr bwMode="auto">
          <a:xfrm>
            <a:off x="6281382" y="1880347"/>
            <a:ext cx="5467290" cy="193163"/>
          </a:xfrm>
          <a:prstGeom prst="rect">
            <a:avLst/>
          </a:prstGeom>
          <a:noFill/>
          <a:ln w="9525">
            <a:noFill/>
            <a:miter lim="800000"/>
            <a:headEnd/>
            <a:tailEnd/>
          </a:ln>
        </p:spPr>
        <p:txBody>
          <a:bodyPr vert="horz" wrap="square" lIns="0" tIns="0" rIns="0" bIns="0" numCol="1" anchor="t" anchorCtr="0" compatLnSpc="1">
            <a:prstTxWarp prst="textNoShape">
              <a:avLst/>
            </a:prstTxWarp>
            <a:noAutofit/>
          </a:bodyPr>
          <a:lstStyle>
            <a:lvl1pPr algn="l" rtl="0" eaLnBrk="1" fontAlgn="base" hangingPunct="1">
              <a:lnSpc>
                <a:spcPct val="85000"/>
              </a:lnSpc>
              <a:spcBef>
                <a:spcPts val="300"/>
              </a:spcBef>
              <a:spcAft>
                <a:spcPct val="0"/>
              </a:spcAft>
              <a:defRPr sz="4000" kern="1400" spc="-160">
                <a:solidFill>
                  <a:schemeClr val="tx1"/>
                </a:solidFill>
                <a:latin typeface="+mj-lt"/>
                <a:ea typeface="+mj-ea"/>
                <a:cs typeface="+mj-cs"/>
              </a:defRPr>
            </a:lvl1pPr>
            <a:lvl2pPr algn="l" rtl="0" eaLnBrk="1" fontAlgn="base" hangingPunct="1">
              <a:lnSpc>
                <a:spcPct val="85000"/>
              </a:lnSpc>
              <a:spcBef>
                <a:spcPct val="0"/>
              </a:spcBef>
              <a:spcAft>
                <a:spcPct val="0"/>
              </a:spcAft>
              <a:defRPr sz="4000">
                <a:solidFill>
                  <a:schemeClr val="tx1"/>
                </a:solidFill>
                <a:latin typeface="Ericsson Hilda" pitchFamily="2" charset="0"/>
              </a:defRPr>
            </a:lvl2pPr>
            <a:lvl3pPr algn="l" rtl="0" eaLnBrk="1" fontAlgn="base" hangingPunct="1">
              <a:lnSpc>
                <a:spcPct val="85000"/>
              </a:lnSpc>
              <a:spcBef>
                <a:spcPct val="0"/>
              </a:spcBef>
              <a:spcAft>
                <a:spcPct val="0"/>
              </a:spcAft>
              <a:defRPr sz="4000">
                <a:solidFill>
                  <a:schemeClr val="tx1"/>
                </a:solidFill>
                <a:latin typeface="Ericsson Hilda" pitchFamily="2" charset="0"/>
              </a:defRPr>
            </a:lvl3pPr>
            <a:lvl4pPr algn="l" rtl="0" eaLnBrk="1" fontAlgn="base" hangingPunct="1">
              <a:lnSpc>
                <a:spcPct val="85000"/>
              </a:lnSpc>
              <a:spcBef>
                <a:spcPct val="0"/>
              </a:spcBef>
              <a:spcAft>
                <a:spcPct val="0"/>
              </a:spcAft>
              <a:defRPr sz="4000">
                <a:solidFill>
                  <a:schemeClr val="tx1"/>
                </a:solidFill>
                <a:latin typeface="Ericsson Hilda" pitchFamily="2" charset="0"/>
              </a:defRPr>
            </a:lvl4pPr>
            <a:lvl5pPr algn="l" rtl="0" eaLnBrk="1" fontAlgn="base" hangingPunct="1">
              <a:lnSpc>
                <a:spcPct val="85000"/>
              </a:lnSpc>
              <a:spcBef>
                <a:spcPct val="0"/>
              </a:spcBef>
              <a:spcAft>
                <a:spcPct val="0"/>
              </a:spcAft>
              <a:defRPr sz="4000">
                <a:solidFill>
                  <a:schemeClr val="tx1"/>
                </a:solidFill>
                <a:latin typeface="Ericsson Hilda" pitchFamily="2" charset="0"/>
              </a:defRPr>
            </a:lvl5pPr>
            <a:lvl6pPr marL="457200" algn="l" rtl="0" eaLnBrk="1" fontAlgn="base" hangingPunct="1">
              <a:spcBef>
                <a:spcPct val="0"/>
              </a:spcBef>
              <a:spcAft>
                <a:spcPct val="0"/>
              </a:spcAft>
              <a:defRPr sz="3200">
                <a:solidFill>
                  <a:schemeClr val="tx1"/>
                </a:solidFill>
                <a:latin typeface="Ericsson Hilda" pitchFamily="2" charset="0"/>
              </a:defRPr>
            </a:lvl6pPr>
            <a:lvl7pPr marL="914400" algn="l" rtl="0" eaLnBrk="1" fontAlgn="base" hangingPunct="1">
              <a:spcBef>
                <a:spcPct val="0"/>
              </a:spcBef>
              <a:spcAft>
                <a:spcPct val="0"/>
              </a:spcAft>
              <a:defRPr sz="3200">
                <a:solidFill>
                  <a:schemeClr val="tx1"/>
                </a:solidFill>
                <a:latin typeface="Ericsson Hilda" pitchFamily="2" charset="0"/>
              </a:defRPr>
            </a:lvl7pPr>
            <a:lvl8pPr marL="1371600" algn="l" rtl="0" eaLnBrk="1" fontAlgn="base" hangingPunct="1">
              <a:spcBef>
                <a:spcPct val="0"/>
              </a:spcBef>
              <a:spcAft>
                <a:spcPct val="0"/>
              </a:spcAft>
              <a:defRPr sz="3200">
                <a:solidFill>
                  <a:schemeClr val="tx1"/>
                </a:solidFill>
                <a:latin typeface="Ericsson Hilda" pitchFamily="2" charset="0"/>
              </a:defRPr>
            </a:lvl8pPr>
            <a:lvl9pPr marL="1828800" algn="l" rtl="0" eaLnBrk="1" fontAlgn="base" hangingPunct="1">
              <a:spcBef>
                <a:spcPct val="0"/>
              </a:spcBef>
              <a:spcAft>
                <a:spcPct val="0"/>
              </a:spcAft>
              <a:defRPr sz="3200">
                <a:solidFill>
                  <a:schemeClr val="tx1"/>
                </a:solidFill>
                <a:latin typeface="Ericsson Hilda" pitchFamily="2" charset="0"/>
              </a:defRPr>
            </a:lvl9pPr>
          </a:lstStyle>
          <a:p>
            <a:pPr marL="0" indent="0">
              <a:buFontTx/>
              <a:buNone/>
            </a:pPr>
            <a:r>
              <a:rPr lang="en-US" sz="1600" b="1" spc="0" dirty="0">
                <a:latin typeface="Ericsson Hilda" pitchFamily="2" charset="0"/>
              </a:rPr>
              <a:t>Cellular IoT connections by segment and technology (billion)</a:t>
            </a:r>
          </a:p>
        </p:txBody>
      </p:sp>
      <p:sp>
        <p:nvSpPr>
          <p:cNvPr id="24" name="Title 3">
            <a:extLst>
              <a:ext uri="{FF2B5EF4-FFF2-40B4-BE49-F238E27FC236}">
                <a16:creationId xmlns:a16="http://schemas.microsoft.com/office/drawing/2014/main" xmlns="" id="{DD330AF7-1A3A-4616-AC16-C4AD9F8DB194}"/>
              </a:ext>
            </a:extLst>
          </p:cNvPr>
          <p:cNvSpPr txBox="1">
            <a:spLocks/>
          </p:cNvSpPr>
          <p:nvPr/>
        </p:nvSpPr>
        <p:spPr bwMode="auto">
          <a:xfrm>
            <a:off x="6448353" y="2411916"/>
            <a:ext cx="2312910" cy="128766"/>
          </a:xfrm>
          <a:prstGeom prst="rect">
            <a:avLst/>
          </a:prstGeom>
          <a:noFill/>
          <a:ln w="9525">
            <a:noFill/>
            <a:miter lim="800000"/>
            <a:headEnd/>
            <a:tailEnd/>
          </a:ln>
        </p:spPr>
        <p:txBody>
          <a:bodyPr vert="horz" wrap="square" lIns="0" tIns="0" rIns="0" bIns="0" numCol="1" anchor="ctr" anchorCtr="0" compatLnSpc="1">
            <a:prstTxWarp prst="textNoShape">
              <a:avLst/>
            </a:prstTxWarp>
            <a:noAutofit/>
          </a:bodyPr>
          <a:lstStyle>
            <a:lvl1pPr algn="l" rtl="0" eaLnBrk="1" fontAlgn="base" hangingPunct="1">
              <a:lnSpc>
                <a:spcPct val="85000"/>
              </a:lnSpc>
              <a:spcBef>
                <a:spcPts val="300"/>
              </a:spcBef>
              <a:spcAft>
                <a:spcPct val="0"/>
              </a:spcAft>
              <a:defRPr sz="4000" kern="1400" spc="-160">
                <a:solidFill>
                  <a:schemeClr val="tx1"/>
                </a:solidFill>
                <a:latin typeface="+mj-lt"/>
                <a:ea typeface="+mj-ea"/>
                <a:cs typeface="+mj-cs"/>
              </a:defRPr>
            </a:lvl1pPr>
            <a:lvl2pPr algn="l" rtl="0" eaLnBrk="1" fontAlgn="base" hangingPunct="1">
              <a:lnSpc>
                <a:spcPct val="85000"/>
              </a:lnSpc>
              <a:spcBef>
                <a:spcPct val="0"/>
              </a:spcBef>
              <a:spcAft>
                <a:spcPct val="0"/>
              </a:spcAft>
              <a:defRPr sz="4000">
                <a:solidFill>
                  <a:schemeClr val="tx1"/>
                </a:solidFill>
                <a:latin typeface="Ericsson Hilda" pitchFamily="2" charset="0"/>
              </a:defRPr>
            </a:lvl2pPr>
            <a:lvl3pPr algn="l" rtl="0" eaLnBrk="1" fontAlgn="base" hangingPunct="1">
              <a:lnSpc>
                <a:spcPct val="85000"/>
              </a:lnSpc>
              <a:spcBef>
                <a:spcPct val="0"/>
              </a:spcBef>
              <a:spcAft>
                <a:spcPct val="0"/>
              </a:spcAft>
              <a:defRPr sz="4000">
                <a:solidFill>
                  <a:schemeClr val="tx1"/>
                </a:solidFill>
                <a:latin typeface="Ericsson Hilda" pitchFamily="2" charset="0"/>
              </a:defRPr>
            </a:lvl3pPr>
            <a:lvl4pPr algn="l" rtl="0" eaLnBrk="1" fontAlgn="base" hangingPunct="1">
              <a:lnSpc>
                <a:spcPct val="85000"/>
              </a:lnSpc>
              <a:spcBef>
                <a:spcPct val="0"/>
              </a:spcBef>
              <a:spcAft>
                <a:spcPct val="0"/>
              </a:spcAft>
              <a:defRPr sz="4000">
                <a:solidFill>
                  <a:schemeClr val="tx1"/>
                </a:solidFill>
                <a:latin typeface="Ericsson Hilda" pitchFamily="2" charset="0"/>
              </a:defRPr>
            </a:lvl4pPr>
            <a:lvl5pPr algn="l" rtl="0" eaLnBrk="1" fontAlgn="base" hangingPunct="1">
              <a:lnSpc>
                <a:spcPct val="85000"/>
              </a:lnSpc>
              <a:spcBef>
                <a:spcPct val="0"/>
              </a:spcBef>
              <a:spcAft>
                <a:spcPct val="0"/>
              </a:spcAft>
              <a:defRPr sz="4000">
                <a:solidFill>
                  <a:schemeClr val="tx1"/>
                </a:solidFill>
                <a:latin typeface="Ericsson Hilda" pitchFamily="2" charset="0"/>
              </a:defRPr>
            </a:lvl5pPr>
            <a:lvl6pPr marL="457200" algn="l" rtl="0" eaLnBrk="1" fontAlgn="base" hangingPunct="1">
              <a:spcBef>
                <a:spcPct val="0"/>
              </a:spcBef>
              <a:spcAft>
                <a:spcPct val="0"/>
              </a:spcAft>
              <a:defRPr sz="3200">
                <a:solidFill>
                  <a:schemeClr val="tx1"/>
                </a:solidFill>
                <a:latin typeface="Ericsson Hilda" pitchFamily="2" charset="0"/>
              </a:defRPr>
            </a:lvl6pPr>
            <a:lvl7pPr marL="914400" algn="l" rtl="0" eaLnBrk="1" fontAlgn="base" hangingPunct="1">
              <a:spcBef>
                <a:spcPct val="0"/>
              </a:spcBef>
              <a:spcAft>
                <a:spcPct val="0"/>
              </a:spcAft>
              <a:defRPr sz="3200">
                <a:solidFill>
                  <a:schemeClr val="tx1"/>
                </a:solidFill>
                <a:latin typeface="Ericsson Hilda" pitchFamily="2" charset="0"/>
              </a:defRPr>
            </a:lvl7pPr>
            <a:lvl8pPr marL="1371600" algn="l" rtl="0" eaLnBrk="1" fontAlgn="base" hangingPunct="1">
              <a:spcBef>
                <a:spcPct val="0"/>
              </a:spcBef>
              <a:spcAft>
                <a:spcPct val="0"/>
              </a:spcAft>
              <a:defRPr sz="3200">
                <a:solidFill>
                  <a:schemeClr val="tx1"/>
                </a:solidFill>
                <a:latin typeface="Ericsson Hilda" pitchFamily="2" charset="0"/>
              </a:defRPr>
            </a:lvl8pPr>
            <a:lvl9pPr marL="1828800" algn="l" rtl="0" eaLnBrk="1" fontAlgn="base" hangingPunct="1">
              <a:spcBef>
                <a:spcPct val="0"/>
              </a:spcBef>
              <a:spcAft>
                <a:spcPct val="0"/>
              </a:spcAft>
              <a:defRPr sz="3200">
                <a:solidFill>
                  <a:schemeClr val="tx1"/>
                </a:solidFill>
                <a:latin typeface="Ericsson Hilda" pitchFamily="2" charset="0"/>
              </a:defRPr>
            </a:lvl9pPr>
          </a:lstStyle>
          <a:p>
            <a:pPr marL="0" indent="0">
              <a:buFontTx/>
              <a:buNone/>
            </a:pPr>
            <a:r>
              <a:rPr lang="en-US" sz="1050" spc="0" dirty="0">
                <a:latin typeface="Ericsson Hilda" pitchFamily="2" charset="0"/>
              </a:rPr>
              <a:t>Broadband IoT and Critical IoT (4G/5G)</a:t>
            </a:r>
          </a:p>
        </p:txBody>
      </p:sp>
      <p:sp>
        <p:nvSpPr>
          <p:cNvPr id="25" name="Title 3">
            <a:extLst>
              <a:ext uri="{FF2B5EF4-FFF2-40B4-BE49-F238E27FC236}">
                <a16:creationId xmlns:a16="http://schemas.microsoft.com/office/drawing/2014/main" xmlns="" id="{BBD25C7D-190E-42B3-BB23-556E5C939AA5}"/>
              </a:ext>
            </a:extLst>
          </p:cNvPr>
          <p:cNvSpPr txBox="1">
            <a:spLocks/>
          </p:cNvSpPr>
          <p:nvPr/>
        </p:nvSpPr>
        <p:spPr bwMode="auto">
          <a:xfrm>
            <a:off x="8970624" y="2411916"/>
            <a:ext cx="1674671" cy="128766"/>
          </a:xfrm>
          <a:prstGeom prst="rect">
            <a:avLst/>
          </a:prstGeom>
          <a:noFill/>
          <a:ln w="9525">
            <a:noFill/>
            <a:miter lim="800000"/>
            <a:headEnd/>
            <a:tailEnd/>
          </a:ln>
        </p:spPr>
        <p:txBody>
          <a:bodyPr vert="horz" wrap="square" lIns="0" tIns="0" rIns="0" bIns="0" numCol="1" anchor="ctr" anchorCtr="0" compatLnSpc="1">
            <a:prstTxWarp prst="textNoShape">
              <a:avLst/>
            </a:prstTxWarp>
            <a:noAutofit/>
          </a:bodyPr>
          <a:lstStyle>
            <a:lvl1pPr algn="l" rtl="0" eaLnBrk="1" fontAlgn="base" hangingPunct="1">
              <a:lnSpc>
                <a:spcPct val="85000"/>
              </a:lnSpc>
              <a:spcBef>
                <a:spcPts val="300"/>
              </a:spcBef>
              <a:spcAft>
                <a:spcPct val="0"/>
              </a:spcAft>
              <a:defRPr sz="4000" kern="1400" spc="-160">
                <a:solidFill>
                  <a:schemeClr val="tx1"/>
                </a:solidFill>
                <a:latin typeface="+mj-lt"/>
                <a:ea typeface="+mj-ea"/>
                <a:cs typeface="+mj-cs"/>
              </a:defRPr>
            </a:lvl1pPr>
            <a:lvl2pPr algn="l" rtl="0" eaLnBrk="1" fontAlgn="base" hangingPunct="1">
              <a:lnSpc>
                <a:spcPct val="85000"/>
              </a:lnSpc>
              <a:spcBef>
                <a:spcPct val="0"/>
              </a:spcBef>
              <a:spcAft>
                <a:spcPct val="0"/>
              </a:spcAft>
              <a:defRPr sz="4000">
                <a:solidFill>
                  <a:schemeClr val="tx1"/>
                </a:solidFill>
                <a:latin typeface="Ericsson Hilda" pitchFamily="2" charset="0"/>
              </a:defRPr>
            </a:lvl2pPr>
            <a:lvl3pPr algn="l" rtl="0" eaLnBrk="1" fontAlgn="base" hangingPunct="1">
              <a:lnSpc>
                <a:spcPct val="85000"/>
              </a:lnSpc>
              <a:spcBef>
                <a:spcPct val="0"/>
              </a:spcBef>
              <a:spcAft>
                <a:spcPct val="0"/>
              </a:spcAft>
              <a:defRPr sz="4000">
                <a:solidFill>
                  <a:schemeClr val="tx1"/>
                </a:solidFill>
                <a:latin typeface="Ericsson Hilda" pitchFamily="2" charset="0"/>
              </a:defRPr>
            </a:lvl3pPr>
            <a:lvl4pPr algn="l" rtl="0" eaLnBrk="1" fontAlgn="base" hangingPunct="1">
              <a:lnSpc>
                <a:spcPct val="85000"/>
              </a:lnSpc>
              <a:spcBef>
                <a:spcPct val="0"/>
              </a:spcBef>
              <a:spcAft>
                <a:spcPct val="0"/>
              </a:spcAft>
              <a:defRPr sz="4000">
                <a:solidFill>
                  <a:schemeClr val="tx1"/>
                </a:solidFill>
                <a:latin typeface="Ericsson Hilda" pitchFamily="2" charset="0"/>
              </a:defRPr>
            </a:lvl4pPr>
            <a:lvl5pPr algn="l" rtl="0" eaLnBrk="1" fontAlgn="base" hangingPunct="1">
              <a:lnSpc>
                <a:spcPct val="85000"/>
              </a:lnSpc>
              <a:spcBef>
                <a:spcPct val="0"/>
              </a:spcBef>
              <a:spcAft>
                <a:spcPct val="0"/>
              </a:spcAft>
              <a:defRPr sz="4000">
                <a:solidFill>
                  <a:schemeClr val="tx1"/>
                </a:solidFill>
                <a:latin typeface="Ericsson Hilda" pitchFamily="2" charset="0"/>
              </a:defRPr>
            </a:lvl5pPr>
            <a:lvl6pPr marL="457200" algn="l" rtl="0" eaLnBrk="1" fontAlgn="base" hangingPunct="1">
              <a:spcBef>
                <a:spcPct val="0"/>
              </a:spcBef>
              <a:spcAft>
                <a:spcPct val="0"/>
              </a:spcAft>
              <a:defRPr sz="3200">
                <a:solidFill>
                  <a:schemeClr val="tx1"/>
                </a:solidFill>
                <a:latin typeface="Ericsson Hilda" pitchFamily="2" charset="0"/>
              </a:defRPr>
            </a:lvl6pPr>
            <a:lvl7pPr marL="914400" algn="l" rtl="0" eaLnBrk="1" fontAlgn="base" hangingPunct="1">
              <a:spcBef>
                <a:spcPct val="0"/>
              </a:spcBef>
              <a:spcAft>
                <a:spcPct val="0"/>
              </a:spcAft>
              <a:defRPr sz="3200">
                <a:solidFill>
                  <a:schemeClr val="tx1"/>
                </a:solidFill>
                <a:latin typeface="Ericsson Hilda" pitchFamily="2" charset="0"/>
              </a:defRPr>
            </a:lvl7pPr>
            <a:lvl8pPr marL="1371600" algn="l" rtl="0" eaLnBrk="1" fontAlgn="base" hangingPunct="1">
              <a:spcBef>
                <a:spcPct val="0"/>
              </a:spcBef>
              <a:spcAft>
                <a:spcPct val="0"/>
              </a:spcAft>
              <a:defRPr sz="3200">
                <a:solidFill>
                  <a:schemeClr val="tx1"/>
                </a:solidFill>
                <a:latin typeface="Ericsson Hilda" pitchFamily="2" charset="0"/>
              </a:defRPr>
            </a:lvl8pPr>
            <a:lvl9pPr marL="1828800" algn="l" rtl="0" eaLnBrk="1" fontAlgn="base" hangingPunct="1">
              <a:spcBef>
                <a:spcPct val="0"/>
              </a:spcBef>
              <a:spcAft>
                <a:spcPct val="0"/>
              </a:spcAft>
              <a:defRPr sz="3200">
                <a:solidFill>
                  <a:schemeClr val="tx1"/>
                </a:solidFill>
                <a:latin typeface="Ericsson Hilda" pitchFamily="2" charset="0"/>
              </a:defRPr>
            </a:lvl9pPr>
          </a:lstStyle>
          <a:p>
            <a:pPr marL="0" indent="0">
              <a:buFontTx/>
              <a:buNone/>
            </a:pPr>
            <a:r>
              <a:rPr lang="en-US" sz="1050" spc="0" dirty="0">
                <a:latin typeface="Ericsson Hilda" pitchFamily="2" charset="0"/>
              </a:rPr>
              <a:t>Massive IoT (NB-IoT/Cat-M)</a:t>
            </a:r>
          </a:p>
        </p:txBody>
      </p:sp>
      <p:sp>
        <p:nvSpPr>
          <p:cNvPr id="26" name="Title 3">
            <a:extLst>
              <a:ext uri="{FF2B5EF4-FFF2-40B4-BE49-F238E27FC236}">
                <a16:creationId xmlns:a16="http://schemas.microsoft.com/office/drawing/2014/main" xmlns="" id="{14B4457C-1A70-4699-8734-3942EACD2780}"/>
              </a:ext>
            </a:extLst>
          </p:cNvPr>
          <p:cNvSpPr txBox="1">
            <a:spLocks/>
          </p:cNvSpPr>
          <p:nvPr/>
        </p:nvSpPr>
        <p:spPr bwMode="auto">
          <a:xfrm>
            <a:off x="10830110" y="2411916"/>
            <a:ext cx="999610" cy="128766"/>
          </a:xfrm>
          <a:prstGeom prst="rect">
            <a:avLst/>
          </a:prstGeom>
          <a:noFill/>
          <a:ln w="9525">
            <a:noFill/>
            <a:miter lim="800000"/>
            <a:headEnd/>
            <a:tailEnd/>
          </a:ln>
        </p:spPr>
        <p:txBody>
          <a:bodyPr vert="horz" wrap="square" lIns="0" tIns="0" rIns="0" bIns="0" numCol="1" anchor="ctr" anchorCtr="0" compatLnSpc="1">
            <a:prstTxWarp prst="textNoShape">
              <a:avLst/>
            </a:prstTxWarp>
            <a:noAutofit/>
          </a:bodyPr>
          <a:lstStyle>
            <a:lvl1pPr algn="l" rtl="0" eaLnBrk="1" fontAlgn="base" hangingPunct="1">
              <a:lnSpc>
                <a:spcPct val="85000"/>
              </a:lnSpc>
              <a:spcBef>
                <a:spcPts val="300"/>
              </a:spcBef>
              <a:spcAft>
                <a:spcPct val="0"/>
              </a:spcAft>
              <a:defRPr sz="4000" kern="1400" spc="-160">
                <a:solidFill>
                  <a:schemeClr val="tx1"/>
                </a:solidFill>
                <a:latin typeface="+mj-lt"/>
                <a:ea typeface="+mj-ea"/>
                <a:cs typeface="+mj-cs"/>
              </a:defRPr>
            </a:lvl1pPr>
            <a:lvl2pPr algn="l" rtl="0" eaLnBrk="1" fontAlgn="base" hangingPunct="1">
              <a:lnSpc>
                <a:spcPct val="85000"/>
              </a:lnSpc>
              <a:spcBef>
                <a:spcPct val="0"/>
              </a:spcBef>
              <a:spcAft>
                <a:spcPct val="0"/>
              </a:spcAft>
              <a:defRPr sz="4000">
                <a:solidFill>
                  <a:schemeClr val="tx1"/>
                </a:solidFill>
                <a:latin typeface="Ericsson Hilda" pitchFamily="2" charset="0"/>
              </a:defRPr>
            </a:lvl2pPr>
            <a:lvl3pPr algn="l" rtl="0" eaLnBrk="1" fontAlgn="base" hangingPunct="1">
              <a:lnSpc>
                <a:spcPct val="85000"/>
              </a:lnSpc>
              <a:spcBef>
                <a:spcPct val="0"/>
              </a:spcBef>
              <a:spcAft>
                <a:spcPct val="0"/>
              </a:spcAft>
              <a:defRPr sz="4000">
                <a:solidFill>
                  <a:schemeClr val="tx1"/>
                </a:solidFill>
                <a:latin typeface="Ericsson Hilda" pitchFamily="2" charset="0"/>
              </a:defRPr>
            </a:lvl3pPr>
            <a:lvl4pPr algn="l" rtl="0" eaLnBrk="1" fontAlgn="base" hangingPunct="1">
              <a:lnSpc>
                <a:spcPct val="85000"/>
              </a:lnSpc>
              <a:spcBef>
                <a:spcPct val="0"/>
              </a:spcBef>
              <a:spcAft>
                <a:spcPct val="0"/>
              </a:spcAft>
              <a:defRPr sz="4000">
                <a:solidFill>
                  <a:schemeClr val="tx1"/>
                </a:solidFill>
                <a:latin typeface="Ericsson Hilda" pitchFamily="2" charset="0"/>
              </a:defRPr>
            </a:lvl4pPr>
            <a:lvl5pPr algn="l" rtl="0" eaLnBrk="1" fontAlgn="base" hangingPunct="1">
              <a:lnSpc>
                <a:spcPct val="85000"/>
              </a:lnSpc>
              <a:spcBef>
                <a:spcPct val="0"/>
              </a:spcBef>
              <a:spcAft>
                <a:spcPct val="0"/>
              </a:spcAft>
              <a:defRPr sz="4000">
                <a:solidFill>
                  <a:schemeClr val="tx1"/>
                </a:solidFill>
                <a:latin typeface="Ericsson Hilda" pitchFamily="2" charset="0"/>
              </a:defRPr>
            </a:lvl5pPr>
            <a:lvl6pPr marL="457200" algn="l" rtl="0" eaLnBrk="1" fontAlgn="base" hangingPunct="1">
              <a:spcBef>
                <a:spcPct val="0"/>
              </a:spcBef>
              <a:spcAft>
                <a:spcPct val="0"/>
              </a:spcAft>
              <a:defRPr sz="3200">
                <a:solidFill>
                  <a:schemeClr val="tx1"/>
                </a:solidFill>
                <a:latin typeface="Ericsson Hilda" pitchFamily="2" charset="0"/>
              </a:defRPr>
            </a:lvl6pPr>
            <a:lvl7pPr marL="914400" algn="l" rtl="0" eaLnBrk="1" fontAlgn="base" hangingPunct="1">
              <a:spcBef>
                <a:spcPct val="0"/>
              </a:spcBef>
              <a:spcAft>
                <a:spcPct val="0"/>
              </a:spcAft>
              <a:defRPr sz="3200">
                <a:solidFill>
                  <a:schemeClr val="tx1"/>
                </a:solidFill>
                <a:latin typeface="Ericsson Hilda" pitchFamily="2" charset="0"/>
              </a:defRPr>
            </a:lvl7pPr>
            <a:lvl8pPr marL="1371600" algn="l" rtl="0" eaLnBrk="1" fontAlgn="base" hangingPunct="1">
              <a:spcBef>
                <a:spcPct val="0"/>
              </a:spcBef>
              <a:spcAft>
                <a:spcPct val="0"/>
              </a:spcAft>
              <a:defRPr sz="3200">
                <a:solidFill>
                  <a:schemeClr val="tx1"/>
                </a:solidFill>
                <a:latin typeface="Ericsson Hilda" pitchFamily="2" charset="0"/>
              </a:defRPr>
            </a:lvl8pPr>
            <a:lvl9pPr marL="1828800" algn="l" rtl="0" eaLnBrk="1" fontAlgn="base" hangingPunct="1">
              <a:spcBef>
                <a:spcPct val="0"/>
              </a:spcBef>
              <a:spcAft>
                <a:spcPct val="0"/>
              </a:spcAft>
              <a:defRPr sz="3200">
                <a:solidFill>
                  <a:schemeClr val="tx1"/>
                </a:solidFill>
                <a:latin typeface="Ericsson Hilda" pitchFamily="2" charset="0"/>
              </a:defRPr>
            </a:lvl9pPr>
          </a:lstStyle>
          <a:p>
            <a:pPr marL="0" indent="0">
              <a:buFontTx/>
              <a:buNone/>
            </a:pPr>
            <a:r>
              <a:rPr lang="en-US" sz="1050" spc="0" dirty="0">
                <a:latin typeface="Ericsson Hilda" pitchFamily="2" charset="0"/>
              </a:rPr>
              <a:t>Legacy (2G/3G)</a:t>
            </a:r>
          </a:p>
        </p:txBody>
      </p:sp>
      <p:pic>
        <p:nvPicPr>
          <p:cNvPr id="27" name="Picture 2">
            <a:extLst>
              <a:ext uri="{FF2B5EF4-FFF2-40B4-BE49-F238E27FC236}">
                <a16:creationId xmlns:a16="http://schemas.microsoft.com/office/drawing/2014/main" xmlns="" id="{283DA81F-B744-4A3D-B6B8-852E0374B9B0}"/>
              </a:ext>
            </a:extLst>
          </p:cNvPr>
          <p:cNvPicPr>
            <a:picLocks noChangeAspect="1"/>
          </p:cNvPicPr>
          <p:nvPr/>
        </p:nvPicPr>
        <p:blipFill>
          <a:blip r:embed="rId5" cstate="screen">
            <a:extLst>
              <a:ext uri="{28A0092B-C50C-407E-A947-70E740481C1C}">
                <a14:useLocalDpi xmlns:a14="http://schemas.microsoft.com/office/drawing/2010/main" xmlns=""/>
              </a:ext>
              <a:ext uri="{96DAC541-7B7A-43D3-8B79-37D633B846F1}">
                <asvg:svgBlip xmlns:asvg="http://schemas.microsoft.com/office/drawing/2016/SVG/main" xmlns="" r:embed="rId6"/>
              </a:ext>
            </a:extLst>
          </a:blip>
          <a:srcRect/>
          <a:stretch/>
        </p:blipFill>
        <p:spPr>
          <a:xfrm>
            <a:off x="471647" y="1848490"/>
            <a:ext cx="5469627" cy="4399331"/>
          </a:xfrm>
          <a:prstGeom prst="rect">
            <a:avLst/>
          </a:prstGeom>
        </p:spPr>
      </p:pic>
      <p:sp>
        <p:nvSpPr>
          <p:cNvPr id="28" name="Title 3">
            <a:extLst>
              <a:ext uri="{FF2B5EF4-FFF2-40B4-BE49-F238E27FC236}">
                <a16:creationId xmlns:a16="http://schemas.microsoft.com/office/drawing/2014/main" xmlns="" id="{88B79C45-4605-4EA5-A953-A981D86888A9}"/>
              </a:ext>
            </a:extLst>
          </p:cNvPr>
          <p:cNvSpPr txBox="1">
            <a:spLocks/>
          </p:cNvSpPr>
          <p:nvPr/>
        </p:nvSpPr>
        <p:spPr bwMode="auto">
          <a:xfrm>
            <a:off x="479834" y="1880347"/>
            <a:ext cx="5467290" cy="193163"/>
          </a:xfrm>
          <a:prstGeom prst="rect">
            <a:avLst/>
          </a:prstGeom>
          <a:noFill/>
          <a:ln w="9525">
            <a:noFill/>
            <a:miter lim="800000"/>
            <a:headEnd/>
            <a:tailEnd/>
          </a:ln>
        </p:spPr>
        <p:txBody>
          <a:bodyPr vert="horz" wrap="square" lIns="0" tIns="0" rIns="0" bIns="0" numCol="1" anchor="t" anchorCtr="0" compatLnSpc="1">
            <a:prstTxWarp prst="textNoShape">
              <a:avLst/>
            </a:prstTxWarp>
            <a:noAutofit/>
          </a:bodyPr>
          <a:lstStyle>
            <a:lvl1pPr algn="l" rtl="0" eaLnBrk="1" fontAlgn="base" hangingPunct="1">
              <a:lnSpc>
                <a:spcPct val="85000"/>
              </a:lnSpc>
              <a:spcBef>
                <a:spcPts val="300"/>
              </a:spcBef>
              <a:spcAft>
                <a:spcPct val="0"/>
              </a:spcAft>
              <a:defRPr sz="4000" kern="1400" spc="-160">
                <a:solidFill>
                  <a:schemeClr val="tx1"/>
                </a:solidFill>
                <a:latin typeface="+mj-lt"/>
                <a:ea typeface="+mj-ea"/>
                <a:cs typeface="+mj-cs"/>
              </a:defRPr>
            </a:lvl1pPr>
            <a:lvl2pPr algn="l" rtl="0" eaLnBrk="1" fontAlgn="base" hangingPunct="1">
              <a:lnSpc>
                <a:spcPct val="85000"/>
              </a:lnSpc>
              <a:spcBef>
                <a:spcPct val="0"/>
              </a:spcBef>
              <a:spcAft>
                <a:spcPct val="0"/>
              </a:spcAft>
              <a:defRPr sz="4000">
                <a:solidFill>
                  <a:schemeClr val="tx1"/>
                </a:solidFill>
                <a:latin typeface="Ericsson Hilda" pitchFamily="2" charset="0"/>
              </a:defRPr>
            </a:lvl2pPr>
            <a:lvl3pPr algn="l" rtl="0" eaLnBrk="1" fontAlgn="base" hangingPunct="1">
              <a:lnSpc>
                <a:spcPct val="85000"/>
              </a:lnSpc>
              <a:spcBef>
                <a:spcPct val="0"/>
              </a:spcBef>
              <a:spcAft>
                <a:spcPct val="0"/>
              </a:spcAft>
              <a:defRPr sz="4000">
                <a:solidFill>
                  <a:schemeClr val="tx1"/>
                </a:solidFill>
                <a:latin typeface="Ericsson Hilda" pitchFamily="2" charset="0"/>
              </a:defRPr>
            </a:lvl3pPr>
            <a:lvl4pPr algn="l" rtl="0" eaLnBrk="1" fontAlgn="base" hangingPunct="1">
              <a:lnSpc>
                <a:spcPct val="85000"/>
              </a:lnSpc>
              <a:spcBef>
                <a:spcPct val="0"/>
              </a:spcBef>
              <a:spcAft>
                <a:spcPct val="0"/>
              </a:spcAft>
              <a:defRPr sz="4000">
                <a:solidFill>
                  <a:schemeClr val="tx1"/>
                </a:solidFill>
                <a:latin typeface="Ericsson Hilda" pitchFamily="2" charset="0"/>
              </a:defRPr>
            </a:lvl4pPr>
            <a:lvl5pPr algn="l" rtl="0" eaLnBrk="1" fontAlgn="base" hangingPunct="1">
              <a:lnSpc>
                <a:spcPct val="85000"/>
              </a:lnSpc>
              <a:spcBef>
                <a:spcPct val="0"/>
              </a:spcBef>
              <a:spcAft>
                <a:spcPct val="0"/>
              </a:spcAft>
              <a:defRPr sz="4000">
                <a:solidFill>
                  <a:schemeClr val="tx1"/>
                </a:solidFill>
                <a:latin typeface="Ericsson Hilda" pitchFamily="2" charset="0"/>
              </a:defRPr>
            </a:lvl5pPr>
            <a:lvl6pPr marL="457200" algn="l" rtl="0" eaLnBrk="1" fontAlgn="base" hangingPunct="1">
              <a:spcBef>
                <a:spcPct val="0"/>
              </a:spcBef>
              <a:spcAft>
                <a:spcPct val="0"/>
              </a:spcAft>
              <a:defRPr sz="3200">
                <a:solidFill>
                  <a:schemeClr val="tx1"/>
                </a:solidFill>
                <a:latin typeface="Ericsson Hilda" pitchFamily="2" charset="0"/>
              </a:defRPr>
            </a:lvl6pPr>
            <a:lvl7pPr marL="914400" algn="l" rtl="0" eaLnBrk="1" fontAlgn="base" hangingPunct="1">
              <a:spcBef>
                <a:spcPct val="0"/>
              </a:spcBef>
              <a:spcAft>
                <a:spcPct val="0"/>
              </a:spcAft>
              <a:defRPr sz="3200">
                <a:solidFill>
                  <a:schemeClr val="tx1"/>
                </a:solidFill>
                <a:latin typeface="Ericsson Hilda" pitchFamily="2" charset="0"/>
              </a:defRPr>
            </a:lvl7pPr>
            <a:lvl8pPr marL="1371600" algn="l" rtl="0" eaLnBrk="1" fontAlgn="base" hangingPunct="1">
              <a:spcBef>
                <a:spcPct val="0"/>
              </a:spcBef>
              <a:spcAft>
                <a:spcPct val="0"/>
              </a:spcAft>
              <a:defRPr sz="3200">
                <a:solidFill>
                  <a:schemeClr val="tx1"/>
                </a:solidFill>
                <a:latin typeface="Ericsson Hilda" pitchFamily="2" charset="0"/>
              </a:defRPr>
            </a:lvl8pPr>
            <a:lvl9pPr marL="1828800" algn="l" rtl="0" eaLnBrk="1" fontAlgn="base" hangingPunct="1">
              <a:spcBef>
                <a:spcPct val="0"/>
              </a:spcBef>
              <a:spcAft>
                <a:spcPct val="0"/>
              </a:spcAft>
              <a:defRPr sz="3200">
                <a:solidFill>
                  <a:schemeClr val="tx1"/>
                </a:solidFill>
                <a:latin typeface="Ericsson Hilda" pitchFamily="2" charset="0"/>
              </a:defRPr>
            </a:lvl9pPr>
          </a:lstStyle>
          <a:p>
            <a:pPr marL="0" indent="0">
              <a:buFontTx/>
              <a:buNone/>
            </a:pPr>
            <a:r>
              <a:rPr lang="en-US" sz="1600" b="1" spc="0" dirty="0">
                <a:latin typeface="Ericsson Hilda" pitchFamily="2" charset="0"/>
              </a:rPr>
              <a:t>IoT connections (billion)</a:t>
            </a:r>
          </a:p>
        </p:txBody>
      </p:sp>
      <p:sp>
        <p:nvSpPr>
          <p:cNvPr id="29" name="Title 3">
            <a:extLst>
              <a:ext uri="{FF2B5EF4-FFF2-40B4-BE49-F238E27FC236}">
                <a16:creationId xmlns:a16="http://schemas.microsoft.com/office/drawing/2014/main" xmlns="" id="{027E6261-D5EC-42FB-9991-572FF6242790}"/>
              </a:ext>
            </a:extLst>
          </p:cNvPr>
          <p:cNvSpPr txBox="1">
            <a:spLocks/>
          </p:cNvSpPr>
          <p:nvPr/>
        </p:nvSpPr>
        <p:spPr bwMode="auto">
          <a:xfrm>
            <a:off x="646805" y="2411916"/>
            <a:ext cx="2312910" cy="128766"/>
          </a:xfrm>
          <a:prstGeom prst="rect">
            <a:avLst/>
          </a:prstGeom>
          <a:noFill/>
          <a:ln w="9525">
            <a:noFill/>
            <a:miter lim="800000"/>
            <a:headEnd/>
            <a:tailEnd/>
          </a:ln>
        </p:spPr>
        <p:txBody>
          <a:bodyPr vert="horz" wrap="square" lIns="0" tIns="0" rIns="0" bIns="0" numCol="1" anchor="ctr" anchorCtr="0" compatLnSpc="1">
            <a:prstTxWarp prst="textNoShape">
              <a:avLst/>
            </a:prstTxWarp>
            <a:noAutofit/>
          </a:bodyPr>
          <a:lstStyle>
            <a:lvl1pPr algn="l" rtl="0" eaLnBrk="1" fontAlgn="base" hangingPunct="1">
              <a:lnSpc>
                <a:spcPct val="85000"/>
              </a:lnSpc>
              <a:spcBef>
                <a:spcPts val="300"/>
              </a:spcBef>
              <a:spcAft>
                <a:spcPct val="0"/>
              </a:spcAft>
              <a:defRPr sz="4000" kern="1400" spc="-160">
                <a:solidFill>
                  <a:schemeClr val="tx1"/>
                </a:solidFill>
                <a:latin typeface="+mj-lt"/>
                <a:ea typeface="+mj-ea"/>
                <a:cs typeface="+mj-cs"/>
              </a:defRPr>
            </a:lvl1pPr>
            <a:lvl2pPr algn="l" rtl="0" eaLnBrk="1" fontAlgn="base" hangingPunct="1">
              <a:lnSpc>
                <a:spcPct val="85000"/>
              </a:lnSpc>
              <a:spcBef>
                <a:spcPct val="0"/>
              </a:spcBef>
              <a:spcAft>
                <a:spcPct val="0"/>
              </a:spcAft>
              <a:defRPr sz="4000">
                <a:solidFill>
                  <a:schemeClr val="tx1"/>
                </a:solidFill>
                <a:latin typeface="Ericsson Hilda" pitchFamily="2" charset="0"/>
              </a:defRPr>
            </a:lvl2pPr>
            <a:lvl3pPr algn="l" rtl="0" eaLnBrk="1" fontAlgn="base" hangingPunct="1">
              <a:lnSpc>
                <a:spcPct val="85000"/>
              </a:lnSpc>
              <a:spcBef>
                <a:spcPct val="0"/>
              </a:spcBef>
              <a:spcAft>
                <a:spcPct val="0"/>
              </a:spcAft>
              <a:defRPr sz="4000">
                <a:solidFill>
                  <a:schemeClr val="tx1"/>
                </a:solidFill>
                <a:latin typeface="Ericsson Hilda" pitchFamily="2" charset="0"/>
              </a:defRPr>
            </a:lvl3pPr>
            <a:lvl4pPr algn="l" rtl="0" eaLnBrk="1" fontAlgn="base" hangingPunct="1">
              <a:lnSpc>
                <a:spcPct val="85000"/>
              </a:lnSpc>
              <a:spcBef>
                <a:spcPct val="0"/>
              </a:spcBef>
              <a:spcAft>
                <a:spcPct val="0"/>
              </a:spcAft>
              <a:defRPr sz="4000">
                <a:solidFill>
                  <a:schemeClr val="tx1"/>
                </a:solidFill>
                <a:latin typeface="Ericsson Hilda" pitchFamily="2" charset="0"/>
              </a:defRPr>
            </a:lvl4pPr>
            <a:lvl5pPr algn="l" rtl="0" eaLnBrk="1" fontAlgn="base" hangingPunct="1">
              <a:lnSpc>
                <a:spcPct val="85000"/>
              </a:lnSpc>
              <a:spcBef>
                <a:spcPct val="0"/>
              </a:spcBef>
              <a:spcAft>
                <a:spcPct val="0"/>
              </a:spcAft>
              <a:defRPr sz="4000">
                <a:solidFill>
                  <a:schemeClr val="tx1"/>
                </a:solidFill>
                <a:latin typeface="Ericsson Hilda" pitchFamily="2" charset="0"/>
              </a:defRPr>
            </a:lvl5pPr>
            <a:lvl6pPr marL="457200" algn="l" rtl="0" eaLnBrk="1" fontAlgn="base" hangingPunct="1">
              <a:spcBef>
                <a:spcPct val="0"/>
              </a:spcBef>
              <a:spcAft>
                <a:spcPct val="0"/>
              </a:spcAft>
              <a:defRPr sz="3200">
                <a:solidFill>
                  <a:schemeClr val="tx1"/>
                </a:solidFill>
                <a:latin typeface="Ericsson Hilda" pitchFamily="2" charset="0"/>
              </a:defRPr>
            </a:lvl6pPr>
            <a:lvl7pPr marL="914400" algn="l" rtl="0" eaLnBrk="1" fontAlgn="base" hangingPunct="1">
              <a:spcBef>
                <a:spcPct val="0"/>
              </a:spcBef>
              <a:spcAft>
                <a:spcPct val="0"/>
              </a:spcAft>
              <a:defRPr sz="3200">
                <a:solidFill>
                  <a:schemeClr val="tx1"/>
                </a:solidFill>
                <a:latin typeface="Ericsson Hilda" pitchFamily="2" charset="0"/>
              </a:defRPr>
            </a:lvl7pPr>
            <a:lvl8pPr marL="1371600" algn="l" rtl="0" eaLnBrk="1" fontAlgn="base" hangingPunct="1">
              <a:spcBef>
                <a:spcPct val="0"/>
              </a:spcBef>
              <a:spcAft>
                <a:spcPct val="0"/>
              </a:spcAft>
              <a:defRPr sz="3200">
                <a:solidFill>
                  <a:schemeClr val="tx1"/>
                </a:solidFill>
                <a:latin typeface="Ericsson Hilda" pitchFamily="2" charset="0"/>
              </a:defRPr>
            </a:lvl8pPr>
            <a:lvl9pPr marL="1828800" algn="l" rtl="0" eaLnBrk="1" fontAlgn="base" hangingPunct="1">
              <a:spcBef>
                <a:spcPct val="0"/>
              </a:spcBef>
              <a:spcAft>
                <a:spcPct val="0"/>
              </a:spcAft>
              <a:defRPr sz="3200">
                <a:solidFill>
                  <a:schemeClr val="tx1"/>
                </a:solidFill>
                <a:latin typeface="Ericsson Hilda" pitchFamily="2" charset="0"/>
              </a:defRPr>
            </a:lvl9pPr>
          </a:lstStyle>
          <a:p>
            <a:pPr marL="0" indent="0">
              <a:buFontTx/>
              <a:buNone/>
            </a:pPr>
            <a:r>
              <a:rPr lang="en-US" sz="1050" b="1" spc="0" dirty="0">
                <a:latin typeface="Ericsson Hilda" pitchFamily="2" charset="0"/>
              </a:rPr>
              <a:t>IoT</a:t>
            </a:r>
          </a:p>
        </p:txBody>
      </p:sp>
      <p:sp>
        <p:nvSpPr>
          <p:cNvPr id="30" name="Title 3">
            <a:extLst>
              <a:ext uri="{FF2B5EF4-FFF2-40B4-BE49-F238E27FC236}">
                <a16:creationId xmlns:a16="http://schemas.microsoft.com/office/drawing/2014/main" xmlns="" id="{E75C8EF5-59A8-4428-B419-6FFD4B6E4609}"/>
              </a:ext>
            </a:extLst>
          </p:cNvPr>
          <p:cNvSpPr txBox="1">
            <a:spLocks/>
          </p:cNvSpPr>
          <p:nvPr/>
        </p:nvSpPr>
        <p:spPr bwMode="auto">
          <a:xfrm>
            <a:off x="2959715" y="2411916"/>
            <a:ext cx="638239" cy="128766"/>
          </a:xfrm>
          <a:prstGeom prst="rect">
            <a:avLst/>
          </a:prstGeom>
          <a:noFill/>
          <a:ln w="9525">
            <a:noFill/>
            <a:miter lim="800000"/>
            <a:headEnd/>
            <a:tailEnd/>
          </a:ln>
        </p:spPr>
        <p:txBody>
          <a:bodyPr vert="horz" wrap="square" lIns="0" tIns="0" rIns="0" bIns="0" numCol="1" anchor="ctr" anchorCtr="0" compatLnSpc="1">
            <a:prstTxWarp prst="textNoShape">
              <a:avLst/>
            </a:prstTxWarp>
            <a:noAutofit/>
          </a:bodyPr>
          <a:lstStyle>
            <a:lvl1pPr algn="l" rtl="0" eaLnBrk="1" fontAlgn="base" hangingPunct="1">
              <a:lnSpc>
                <a:spcPct val="85000"/>
              </a:lnSpc>
              <a:spcBef>
                <a:spcPts val="300"/>
              </a:spcBef>
              <a:spcAft>
                <a:spcPct val="0"/>
              </a:spcAft>
              <a:defRPr sz="4000" kern="1400" spc="-160">
                <a:solidFill>
                  <a:schemeClr val="tx1"/>
                </a:solidFill>
                <a:latin typeface="+mj-lt"/>
                <a:ea typeface="+mj-ea"/>
                <a:cs typeface="+mj-cs"/>
              </a:defRPr>
            </a:lvl1pPr>
            <a:lvl2pPr algn="l" rtl="0" eaLnBrk="1" fontAlgn="base" hangingPunct="1">
              <a:lnSpc>
                <a:spcPct val="85000"/>
              </a:lnSpc>
              <a:spcBef>
                <a:spcPct val="0"/>
              </a:spcBef>
              <a:spcAft>
                <a:spcPct val="0"/>
              </a:spcAft>
              <a:defRPr sz="4000">
                <a:solidFill>
                  <a:schemeClr val="tx1"/>
                </a:solidFill>
                <a:latin typeface="Ericsson Hilda" pitchFamily="2" charset="0"/>
              </a:defRPr>
            </a:lvl2pPr>
            <a:lvl3pPr algn="l" rtl="0" eaLnBrk="1" fontAlgn="base" hangingPunct="1">
              <a:lnSpc>
                <a:spcPct val="85000"/>
              </a:lnSpc>
              <a:spcBef>
                <a:spcPct val="0"/>
              </a:spcBef>
              <a:spcAft>
                <a:spcPct val="0"/>
              </a:spcAft>
              <a:defRPr sz="4000">
                <a:solidFill>
                  <a:schemeClr val="tx1"/>
                </a:solidFill>
                <a:latin typeface="Ericsson Hilda" pitchFamily="2" charset="0"/>
              </a:defRPr>
            </a:lvl3pPr>
            <a:lvl4pPr algn="l" rtl="0" eaLnBrk="1" fontAlgn="base" hangingPunct="1">
              <a:lnSpc>
                <a:spcPct val="85000"/>
              </a:lnSpc>
              <a:spcBef>
                <a:spcPct val="0"/>
              </a:spcBef>
              <a:spcAft>
                <a:spcPct val="0"/>
              </a:spcAft>
              <a:defRPr sz="4000">
                <a:solidFill>
                  <a:schemeClr val="tx1"/>
                </a:solidFill>
                <a:latin typeface="Ericsson Hilda" pitchFamily="2" charset="0"/>
              </a:defRPr>
            </a:lvl4pPr>
            <a:lvl5pPr algn="l" rtl="0" eaLnBrk="1" fontAlgn="base" hangingPunct="1">
              <a:lnSpc>
                <a:spcPct val="85000"/>
              </a:lnSpc>
              <a:spcBef>
                <a:spcPct val="0"/>
              </a:spcBef>
              <a:spcAft>
                <a:spcPct val="0"/>
              </a:spcAft>
              <a:defRPr sz="4000">
                <a:solidFill>
                  <a:schemeClr val="tx1"/>
                </a:solidFill>
                <a:latin typeface="Ericsson Hilda" pitchFamily="2" charset="0"/>
              </a:defRPr>
            </a:lvl5pPr>
            <a:lvl6pPr marL="457200" algn="l" rtl="0" eaLnBrk="1" fontAlgn="base" hangingPunct="1">
              <a:spcBef>
                <a:spcPct val="0"/>
              </a:spcBef>
              <a:spcAft>
                <a:spcPct val="0"/>
              </a:spcAft>
              <a:defRPr sz="3200">
                <a:solidFill>
                  <a:schemeClr val="tx1"/>
                </a:solidFill>
                <a:latin typeface="Ericsson Hilda" pitchFamily="2" charset="0"/>
              </a:defRPr>
            </a:lvl6pPr>
            <a:lvl7pPr marL="914400" algn="l" rtl="0" eaLnBrk="1" fontAlgn="base" hangingPunct="1">
              <a:spcBef>
                <a:spcPct val="0"/>
              </a:spcBef>
              <a:spcAft>
                <a:spcPct val="0"/>
              </a:spcAft>
              <a:defRPr sz="3200">
                <a:solidFill>
                  <a:schemeClr val="tx1"/>
                </a:solidFill>
                <a:latin typeface="Ericsson Hilda" pitchFamily="2" charset="0"/>
              </a:defRPr>
            </a:lvl7pPr>
            <a:lvl8pPr marL="1371600" algn="l" rtl="0" eaLnBrk="1" fontAlgn="base" hangingPunct="1">
              <a:spcBef>
                <a:spcPct val="0"/>
              </a:spcBef>
              <a:spcAft>
                <a:spcPct val="0"/>
              </a:spcAft>
              <a:defRPr sz="3200">
                <a:solidFill>
                  <a:schemeClr val="tx1"/>
                </a:solidFill>
                <a:latin typeface="Ericsson Hilda" pitchFamily="2" charset="0"/>
              </a:defRPr>
            </a:lvl8pPr>
            <a:lvl9pPr marL="1828800" algn="l" rtl="0" eaLnBrk="1" fontAlgn="base" hangingPunct="1">
              <a:spcBef>
                <a:spcPct val="0"/>
              </a:spcBef>
              <a:spcAft>
                <a:spcPct val="0"/>
              </a:spcAft>
              <a:defRPr sz="3200">
                <a:solidFill>
                  <a:schemeClr val="tx1"/>
                </a:solidFill>
                <a:latin typeface="Ericsson Hilda" pitchFamily="2" charset="0"/>
              </a:defRPr>
            </a:lvl9pPr>
          </a:lstStyle>
          <a:p>
            <a:pPr marL="0" indent="0" algn="ctr">
              <a:buFontTx/>
              <a:buNone/>
            </a:pPr>
            <a:r>
              <a:rPr lang="en-US" sz="1050" b="1" spc="0" dirty="0">
                <a:latin typeface="Ericsson Hilda" pitchFamily="2" charset="0"/>
              </a:rPr>
              <a:t>2020</a:t>
            </a:r>
          </a:p>
        </p:txBody>
      </p:sp>
      <p:sp>
        <p:nvSpPr>
          <p:cNvPr id="31" name="Title 3">
            <a:extLst>
              <a:ext uri="{FF2B5EF4-FFF2-40B4-BE49-F238E27FC236}">
                <a16:creationId xmlns:a16="http://schemas.microsoft.com/office/drawing/2014/main" xmlns="" id="{3563CD16-98E1-41C6-9BC3-039AF6A04807}"/>
              </a:ext>
            </a:extLst>
          </p:cNvPr>
          <p:cNvSpPr txBox="1">
            <a:spLocks/>
          </p:cNvSpPr>
          <p:nvPr/>
        </p:nvSpPr>
        <p:spPr bwMode="auto">
          <a:xfrm>
            <a:off x="4113454" y="2411916"/>
            <a:ext cx="638239" cy="128766"/>
          </a:xfrm>
          <a:prstGeom prst="rect">
            <a:avLst/>
          </a:prstGeom>
          <a:noFill/>
          <a:ln w="9525">
            <a:noFill/>
            <a:miter lim="800000"/>
            <a:headEnd/>
            <a:tailEnd/>
          </a:ln>
        </p:spPr>
        <p:txBody>
          <a:bodyPr vert="horz" wrap="square" lIns="0" tIns="0" rIns="0" bIns="0" numCol="1" anchor="ctr" anchorCtr="0" compatLnSpc="1">
            <a:prstTxWarp prst="textNoShape">
              <a:avLst/>
            </a:prstTxWarp>
            <a:noAutofit/>
          </a:bodyPr>
          <a:lstStyle>
            <a:lvl1pPr algn="l" rtl="0" eaLnBrk="1" fontAlgn="base" hangingPunct="1">
              <a:lnSpc>
                <a:spcPct val="85000"/>
              </a:lnSpc>
              <a:spcBef>
                <a:spcPts val="300"/>
              </a:spcBef>
              <a:spcAft>
                <a:spcPct val="0"/>
              </a:spcAft>
              <a:defRPr sz="4000" kern="1400" spc="-160">
                <a:solidFill>
                  <a:schemeClr val="tx1"/>
                </a:solidFill>
                <a:latin typeface="+mj-lt"/>
                <a:ea typeface="+mj-ea"/>
                <a:cs typeface="+mj-cs"/>
              </a:defRPr>
            </a:lvl1pPr>
            <a:lvl2pPr algn="l" rtl="0" eaLnBrk="1" fontAlgn="base" hangingPunct="1">
              <a:lnSpc>
                <a:spcPct val="85000"/>
              </a:lnSpc>
              <a:spcBef>
                <a:spcPct val="0"/>
              </a:spcBef>
              <a:spcAft>
                <a:spcPct val="0"/>
              </a:spcAft>
              <a:defRPr sz="4000">
                <a:solidFill>
                  <a:schemeClr val="tx1"/>
                </a:solidFill>
                <a:latin typeface="Ericsson Hilda" pitchFamily="2" charset="0"/>
              </a:defRPr>
            </a:lvl2pPr>
            <a:lvl3pPr algn="l" rtl="0" eaLnBrk="1" fontAlgn="base" hangingPunct="1">
              <a:lnSpc>
                <a:spcPct val="85000"/>
              </a:lnSpc>
              <a:spcBef>
                <a:spcPct val="0"/>
              </a:spcBef>
              <a:spcAft>
                <a:spcPct val="0"/>
              </a:spcAft>
              <a:defRPr sz="4000">
                <a:solidFill>
                  <a:schemeClr val="tx1"/>
                </a:solidFill>
                <a:latin typeface="Ericsson Hilda" pitchFamily="2" charset="0"/>
              </a:defRPr>
            </a:lvl3pPr>
            <a:lvl4pPr algn="l" rtl="0" eaLnBrk="1" fontAlgn="base" hangingPunct="1">
              <a:lnSpc>
                <a:spcPct val="85000"/>
              </a:lnSpc>
              <a:spcBef>
                <a:spcPct val="0"/>
              </a:spcBef>
              <a:spcAft>
                <a:spcPct val="0"/>
              </a:spcAft>
              <a:defRPr sz="4000">
                <a:solidFill>
                  <a:schemeClr val="tx1"/>
                </a:solidFill>
                <a:latin typeface="Ericsson Hilda" pitchFamily="2" charset="0"/>
              </a:defRPr>
            </a:lvl4pPr>
            <a:lvl5pPr algn="l" rtl="0" eaLnBrk="1" fontAlgn="base" hangingPunct="1">
              <a:lnSpc>
                <a:spcPct val="85000"/>
              </a:lnSpc>
              <a:spcBef>
                <a:spcPct val="0"/>
              </a:spcBef>
              <a:spcAft>
                <a:spcPct val="0"/>
              </a:spcAft>
              <a:defRPr sz="4000">
                <a:solidFill>
                  <a:schemeClr val="tx1"/>
                </a:solidFill>
                <a:latin typeface="Ericsson Hilda" pitchFamily="2" charset="0"/>
              </a:defRPr>
            </a:lvl5pPr>
            <a:lvl6pPr marL="457200" algn="l" rtl="0" eaLnBrk="1" fontAlgn="base" hangingPunct="1">
              <a:spcBef>
                <a:spcPct val="0"/>
              </a:spcBef>
              <a:spcAft>
                <a:spcPct val="0"/>
              </a:spcAft>
              <a:defRPr sz="3200">
                <a:solidFill>
                  <a:schemeClr val="tx1"/>
                </a:solidFill>
                <a:latin typeface="Ericsson Hilda" pitchFamily="2" charset="0"/>
              </a:defRPr>
            </a:lvl6pPr>
            <a:lvl7pPr marL="914400" algn="l" rtl="0" eaLnBrk="1" fontAlgn="base" hangingPunct="1">
              <a:spcBef>
                <a:spcPct val="0"/>
              </a:spcBef>
              <a:spcAft>
                <a:spcPct val="0"/>
              </a:spcAft>
              <a:defRPr sz="3200">
                <a:solidFill>
                  <a:schemeClr val="tx1"/>
                </a:solidFill>
                <a:latin typeface="Ericsson Hilda" pitchFamily="2" charset="0"/>
              </a:defRPr>
            </a:lvl7pPr>
            <a:lvl8pPr marL="1371600" algn="l" rtl="0" eaLnBrk="1" fontAlgn="base" hangingPunct="1">
              <a:spcBef>
                <a:spcPct val="0"/>
              </a:spcBef>
              <a:spcAft>
                <a:spcPct val="0"/>
              </a:spcAft>
              <a:defRPr sz="3200">
                <a:solidFill>
                  <a:schemeClr val="tx1"/>
                </a:solidFill>
                <a:latin typeface="Ericsson Hilda" pitchFamily="2" charset="0"/>
              </a:defRPr>
            </a:lvl8pPr>
            <a:lvl9pPr marL="1828800" algn="l" rtl="0" eaLnBrk="1" fontAlgn="base" hangingPunct="1">
              <a:spcBef>
                <a:spcPct val="0"/>
              </a:spcBef>
              <a:spcAft>
                <a:spcPct val="0"/>
              </a:spcAft>
              <a:defRPr sz="3200">
                <a:solidFill>
                  <a:schemeClr val="tx1"/>
                </a:solidFill>
                <a:latin typeface="Ericsson Hilda" pitchFamily="2" charset="0"/>
              </a:defRPr>
            </a:lvl9pPr>
          </a:lstStyle>
          <a:p>
            <a:pPr marL="0" indent="0" algn="ctr">
              <a:buFontTx/>
              <a:buNone/>
            </a:pPr>
            <a:r>
              <a:rPr lang="en-US" sz="1050" b="1" spc="0" dirty="0">
                <a:latin typeface="Ericsson Hilda" pitchFamily="2" charset="0"/>
              </a:rPr>
              <a:t>2026</a:t>
            </a:r>
          </a:p>
        </p:txBody>
      </p:sp>
      <p:sp>
        <p:nvSpPr>
          <p:cNvPr id="32" name="Title 3">
            <a:extLst>
              <a:ext uri="{FF2B5EF4-FFF2-40B4-BE49-F238E27FC236}">
                <a16:creationId xmlns:a16="http://schemas.microsoft.com/office/drawing/2014/main" xmlns="" id="{57425E71-E0A2-4608-AE8F-41CFEFEDCD21}"/>
              </a:ext>
            </a:extLst>
          </p:cNvPr>
          <p:cNvSpPr txBox="1">
            <a:spLocks/>
          </p:cNvSpPr>
          <p:nvPr/>
        </p:nvSpPr>
        <p:spPr bwMode="auto">
          <a:xfrm>
            <a:off x="5316289" y="2411916"/>
            <a:ext cx="638239" cy="128766"/>
          </a:xfrm>
          <a:prstGeom prst="rect">
            <a:avLst/>
          </a:prstGeom>
          <a:noFill/>
          <a:ln w="9525">
            <a:noFill/>
            <a:miter lim="800000"/>
            <a:headEnd/>
            <a:tailEnd/>
          </a:ln>
        </p:spPr>
        <p:txBody>
          <a:bodyPr vert="horz" wrap="square" lIns="0" tIns="0" rIns="0" bIns="0" numCol="1" anchor="ctr" anchorCtr="0" compatLnSpc="1">
            <a:prstTxWarp prst="textNoShape">
              <a:avLst/>
            </a:prstTxWarp>
            <a:noAutofit/>
          </a:bodyPr>
          <a:lstStyle>
            <a:lvl1pPr algn="l" rtl="0" eaLnBrk="1" fontAlgn="base" hangingPunct="1">
              <a:lnSpc>
                <a:spcPct val="85000"/>
              </a:lnSpc>
              <a:spcBef>
                <a:spcPts val="300"/>
              </a:spcBef>
              <a:spcAft>
                <a:spcPct val="0"/>
              </a:spcAft>
              <a:defRPr sz="4000" kern="1400" spc="-160">
                <a:solidFill>
                  <a:schemeClr val="tx1"/>
                </a:solidFill>
                <a:latin typeface="+mj-lt"/>
                <a:ea typeface="+mj-ea"/>
                <a:cs typeface="+mj-cs"/>
              </a:defRPr>
            </a:lvl1pPr>
            <a:lvl2pPr algn="l" rtl="0" eaLnBrk="1" fontAlgn="base" hangingPunct="1">
              <a:lnSpc>
                <a:spcPct val="85000"/>
              </a:lnSpc>
              <a:spcBef>
                <a:spcPct val="0"/>
              </a:spcBef>
              <a:spcAft>
                <a:spcPct val="0"/>
              </a:spcAft>
              <a:defRPr sz="4000">
                <a:solidFill>
                  <a:schemeClr val="tx1"/>
                </a:solidFill>
                <a:latin typeface="Ericsson Hilda" pitchFamily="2" charset="0"/>
              </a:defRPr>
            </a:lvl2pPr>
            <a:lvl3pPr algn="l" rtl="0" eaLnBrk="1" fontAlgn="base" hangingPunct="1">
              <a:lnSpc>
                <a:spcPct val="85000"/>
              </a:lnSpc>
              <a:spcBef>
                <a:spcPct val="0"/>
              </a:spcBef>
              <a:spcAft>
                <a:spcPct val="0"/>
              </a:spcAft>
              <a:defRPr sz="4000">
                <a:solidFill>
                  <a:schemeClr val="tx1"/>
                </a:solidFill>
                <a:latin typeface="Ericsson Hilda" pitchFamily="2" charset="0"/>
              </a:defRPr>
            </a:lvl3pPr>
            <a:lvl4pPr algn="l" rtl="0" eaLnBrk="1" fontAlgn="base" hangingPunct="1">
              <a:lnSpc>
                <a:spcPct val="85000"/>
              </a:lnSpc>
              <a:spcBef>
                <a:spcPct val="0"/>
              </a:spcBef>
              <a:spcAft>
                <a:spcPct val="0"/>
              </a:spcAft>
              <a:defRPr sz="4000">
                <a:solidFill>
                  <a:schemeClr val="tx1"/>
                </a:solidFill>
                <a:latin typeface="Ericsson Hilda" pitchFamily="2" charset="0"/>
              </a:defRPr>
            </a:lvl4pPr>
            <a:lvl5pPr algn="l" rtl="0" eaLnBrk="1" fontAlgn="base" hangingPunct="1">
              <a:lnSpc>
                <a:spcPct val="85000"/>
              </a:lnSpc>
              <a:spcBef>
                <a:spcPct val="0"/>
              </a:spcBef>
              <a:spcAft>
                <a:spcPct val="0"/>
              </a:spcAft>
              <a:defRPr sz="4000">
                <a:solidFill>
                  <a:schemeClr val="tx1"/>
                </a:solidFill>
                <a:latin typeface="Ericsson Hilda" pitchFamily="2" charset="0"/>
              </a:defRPr>
            </a:lvl5pPr>
            <a:lvl6pPr marL="457200" algn="l" rtl="0" eaLnBrk="1" fontAlgn="base" hangingPunct="1">
              <a:spcBef>
                <a:spcPct val="0"/>
              </a:spcBef>
              <a:spcAft>
                <a:spcPct val="0"/>
              </a:spcAft>
              <a:defRPr sz="3200">
                <a:solidFill>
                  <a:schemeClr val="tx1"/>
                </a:solidFill>
                <a:latin typeface="Ericsson Hilda" pitchFamily="2" charset="0"/>
              </a:defRPr>
            </a:lvl6pPr>
            <a:lvl7pPr marL="914400" algn="l" rtl="0" eaLnBrk="1" fontAlgn="base" hangingPunct="1">
              <a:spcBef>
                <a:spcPct val="0"/>
              </a:spcBef>
              <a:spcAft>
                <a:spcPct val="0"/>
              </a:spcAft>
              <a:defRPr sz="3200">
                <a:solidFill>
                  <a:schemeClr val="tx1"/>
                </a:solidFill>
                <a:latin typeface="Ericsson Hilda" pitchFamily="2" charset="0"/>
              </a:defRPr>
            </a:lvl7pPr>
            <a:lvl8pPr marL="1371600" algn="l" rtl="0" eaLnBrk="1" fontAlgn="base" hangingPunct="1">
              <a:spcBef>
                <a:spcPct val="0"/>
              </a:spcBef>
              <a:spcAft>
                <a:spcPct val="0"/>
              </a:spcAft>
              <a:defRPr sz="3200">
                <a:solidFill>
                  <a:schemeClr val="tx1"/>
                </a:solidFill>
                <a:latin typeface="Ericsson Hilda" pitchFamily="2" charset="0"/>
              </a:defRPr>
            </a:lvl8pPr>
            <a:lvl9pPr marL="1828800" algn="l" rtl="0" eaLnBrk="1" fontAlgn="base" hangingPunct="1">
              <a:spcBef>
                <a:spcPct val="0"/>
              </a:spcBef>
              <a:spcAft>
                <a:spcPct val="0"/>
              </a:spcAft>
              <a:defRPr sz="3200">
                <a:solidFill>
                  <a:schemeClr val="tx1"/>
                </a:solidFill>
                <a:latin typeface="Ericsson Hilda" pitchFamily="2" charset="0"/>
              </a:defRPr>
            </a:lvl9pPr>
          </a:lstStyle>
          <a:p>
            <a:pPr marL="0" indent="0" algn="ctr">
              <a:buFontTx/>
              <a:buNone/>
            </a:pPr>
            <a:r>
              <a:rPr lang="en-US" sz="1050" b="1" spc="0" dirty="0">
                <a:latin typeface="Ericsson Hilda" pitchFamily="2" charset="0"/>
              </a:rPr>
              <a:t>CARG</a:t>
            </a:r>
          </a:p>
        </p:txBody>
      </p:sp>
      <p:sp>
        <p:nvSpPr>
          <p:cNvPr id="33" name="Title 3">
            <a:extLst>
              <a:ext uri="{FF2B5EF4-FFF2-40B4-BE49-F238E27FC236}">
                <a16:creationId xmlns:a16="http://schemas.microsoft.com/office/drawing/2014/main" xmlns="" id="{64B3C201-552A-4FE3-B596-B398E985C532}"/>
              </a:ext>
            </a:extLst>
          </p:cNvPr>
          <p:cNvSpPr txBox="1">
            <a:spLocks/>
          </p:cNvSpPr>
          <p:nvPr/>
        </p:nvSpPr>
        <p:spPr bwMode="auto">
          <a:xfrm>
            <a:off x="646805" y="3013333"/>
            <a:ext cx="2312910" cy="128766"/>
          </a:xfrm>
          <a:prstGeom prst="rect">
            <a:avLst/>
          </a:prstGeom>
          <a:noFill/>
          <a:ln w="9525">
            <a:noFill/>
            <a:miter lim="800000"/>
            <a:headEnd/>
            <a:tailEnd/>
          </a:ln>
        </p:spPr>
        <p:txBody>
          <a:bodyPr vert="horz" wrap="square" lIns="0" tIns="0" rIns="0" bIns="0" numCol="1" anchor="ctr" anchorCtr="0" compatLnSpc="1">
            <a:prstTxWarp prst="textNoShape">
              <a:avLst/>
            </a:prstTxWarp>
            <a:noAutofit/>
          </a:bodyPr>
          <a:lstStyle>
            <a:lvl1pPr algn="l" rtl="0" eaLnBrk="1" fontAlgn="base" hangingPunct="1">
              <a:lnSpc>
                <a:spcPct val="85000"/>
              </a:lnSpc>
              <a:spcBef>
                <a:spcPts val="300"/>
              </a:spcBef>
              <a:spcAft>
                <a:spcPct val="0"/>
              </a:spcAft>
              <a:defRPr sz="4000" kern="1400" spc="-160">
                <a:solidFill>
                  <a:schemeClr val="tx1"/>
                </a:solidFill>
                <a:latin typeface="+mj-lt"/>
                <a:ea typeface="+mj-ea"/>
                <a:cs typeface="+mj-cs"/>
              </a:defRPr>
            </a:lvl1pPr>
            <a:lvl2pPr algn="l" rtl="0" eaLnBrk="1" fontAlgn="base" hangingPunct="1">
              <a:lnSpc>
                <a:spcPct val="85000"/>
              </a:lnSpc>
              <a:spcBef>
                <a:spcPct val="0"/>
              </a:spcBef>
              <a:spcAft>
                <a:spcPct val="0"/>
              </a:spcAft>
              <a:defRPr sz="4000">
                <a:solidFill>
                  <a:schemeClr val="tx1"/>
                </a:solidFill>
                <a:latin typeface="Ericsson Hilda" pitchFamily="2" charset="0"/>
              </a:defRPr>
            </a:lvl2pPr>
            <a:lvl3pPr algn="l" rtl="0" eaLnBrk="1" fontAlgn="base" hangingPunct="1">
              <a:lnSpc>
                <a:spcPct val="85000"/>
              </a:lnSpc>
              <a:spcBef>
                <a:spcPct val="0"/>
              </a:spcBef>
              <a:spcAft>
                <a:spcPct val="0"/>
              </a:spcAft>
              <a:defRPr sz="4000">
                <a:solidFill>
                  <a:schemeClr val="tx1"/>
                </a:solidFill>
                <a:latin typeface="Ericsson Hilda" pitchFamily="2" charset="0"/>
              </a:defRPr>
            </a:lvl3pPr>
            <a:lvl4pPr algn="l" rtl="0" eaLnBrk="1" fontAlgn="base" hangingPunct="1">
              <a:lnSpc>
                <a:spcPct val="85000"/>
              </a:lnSpc>
              <a:spcBef>
                <a:spcPct val="0"/>
              </a:spcBef>
              <a:spcAft>
                <a:spcPct val="0"/>
              </a:spcAft>
              <a:defRPr sz="4000">
                <a:solidFill>
                  <a:schemeClr val="tx1"/>
                </a:solidFill>
                <a:latin typeface="Ericsson Hilda" pitchFamily="2" charset="0"/>
              </a:defRPr>
            </a:lvl4pPr>
            <a:lvl5pPr algn="l" rtl="0" eaLnBrk="1" fontAlgn="base" hangingPunct="1">
              <a:lnSpc>
                <a:spcPct val="85000"/>
              </a:lnSpc>
              <a:spcBef>
                <a:spcPct val="0"/>
              </a:spcBef>
              <a:spcAft>
                <a:spcPct val="0"/>
              </a:spcAft>
              <a:defRPr sz="4000">
                <a:solidFill>
                  <a:schemeClr val="tx1"/>
                </a:solidFill>
                <a:latin typeface="Ericsson Hilda" pitchFamily="2" charset="0"/>
              </a:defRPr>
            </a:lvl5pPr>
            <a:lvl6pPr marL="457200" algn="l" rtl="0" eaLnBrk="1" fontAlgn="base" hangingPunct="1">
              <a:spcBef>
                <a:spcPct val="0"/>
              </a:spcBef>
              <a:spcAft>
                <a:spcPct val="0"/>
              </a:spcAft>
              <a:defRPr sz="3200">
                <a:solidFill>
                  <a:schemeClr val="tx1"/>
                </a:solidFill>
                <a:latin typeface="Ericsson Hilda" pitchFamily="2" charset="0"/>
              </a:defRPr>
            </a:lvl6pPr>
            <a:lvl7pPr marL="914400" algn="l" rtl="0" eaLnBrk="1" fontAlgn="base" hangingPunct="1">
              <a:spcBef>
                <a:spcPct val="0"/>
              </a:spcBef>
              <a:spcAft>
                <a:spcPct val="0"/>
              </a:spcAft>
              <a:defRPr sz="3200">
                <a:solidFill>
                  <a:schemeClr val="tx1"/>
                </a:solidFill>
                <a:latin typeface="Ericsson Hilda" pitchFamily="2" charset="0"/>
              </a:defRPr>
            </a:lvl7pPr>
            <a:lvl8pPr marL="1371600" algn="l" rtl="0" eaLnBrk="1" fontAlgn="base" hangingPunct="1">
              <a:spcBef>
                <a:spcPct val="0"/>
              </a:spcBef>
              <a:spcAft>
                <a:spcPct val="0"/>
              </a:spcAft>
              <a:defRPr sz="3200">
                <a:solidFill>
                  <a:schemeClr val="tx1"/>
                </a:solidFill>
                <a:latin typeface="Ericsson Hilda" pitchFamily="2" charset="0"/>
              </a:defRPr>
            </a:lvl8pPr>
            <a:lvl9pPr marL="1828800" algn="l" rtl="0" eaLnBrk="1" fontAlgn="base" hangingPunct="1">
              <a:spcBef>
                <a:spcPct val="0"/>
              </a:spcBef>
              <a:spcAft>
                <a:spcPct val="0"/>
              </a:spcAft>
              <a:defRPr sz="3200">
                <a:solidFill>
                  <a:schemeClr val="tx1"/>
                </a:solidFill>
                <a:latin typeface="Ericsson Hilda" pitchFamily="2" charset="0"/>
              </a:defRPr>
            </a:lvl9pPr>
          </a:lstStyle>
          <a:p>
            <a:pPr marL="0" indent="0">
              <a:buFontTx/>
              <a:buNone/>
            </a:pPr>
            <a:r>
              <a:rPr lang="en-US" sz="1050" spc="0" dirty="0">
                <a:latin typeface="Ericsson Hilda" pitchFamily="2" charset="0"/>
              </a:rPr>
              <a:t>Wide-area IoT</a:t>
            </a:r>
          </a:p>
        </p:txBody>
      </p:sp>
      <p:sp>
        <p:nvSpPr>
          <p:cNvPr id="34" name="Title 3">
            <a:extLst>
              <a:ext uri="{FF2B5EF4-FFF2-40B4-BE49-F238E27FC236}">
                <a16:creationId xmlns:a16="http://schemas.microsoft.com/office/drawing/2014/main" xmlns="" id="{2B65ECA2-CB62-4EC1-AA4B-14329B7C0246}"/>
              </a:ext>
            </a:extLst>
          </p:cNvPr>
          <p:cNvSpPr txBox="1">
            <a:spLocks/>
          </p:cNvSpPr>
          <p:nvPr/>
        </p:nvSpPr>
        <p:spPr bwMode="auto">
          <a:xfrm>
            <a:off x="767469" y="3869442"/>
            <a:ext cx="2312910" cy="128766"/>
          </a:xfrm>
          <a:prstGeom prst="rect">
            <a:avLst/>
          </a:prstGeom>
          <a:noFill/>
          <a:ln w="9525">
            <a:noFill/>
            <a:miter lim="800000"/>
            <a:headEnd/>
            <a:tailEnd/>
          </a:ln>
        </p:spPr>
        <p:txBody>
          <a:bodyPr vert="horz" wrap="square" lIns="0" tIns="0" rIns="0" bIns="0" numCol="1" anchor="ctr" anchorCtr="0" compatLnSpc="1">
            <a:prstTxWarp prst="textNoShape">
              <a:avLst/>
            </a:prstTxWarp>
            <a:noAutofit/>
          </a:bodyPr>
          <a:lstStyle>
            <a:lvl1pPr algn="l" rtl="0" eaLnBrk="1" fontAlgn="base" hangingPunct="1">
              <a:lnSpc>
                <a:spcPct val="85000"/>
              </a:lnSpc>
              <a:spcBef>
                <a:spcPts val="300"/>
              </a:spcBef>
              <a:spcAft>
                <a:spcPct val="0"/>
              </a:spcAft>
              <a:defRPr sz="4000" kern="1400" spc="-160">
                <a:solidFill>
                  <a:schemeClr val="tx1"/>
                </a:solidFill>
                <a:latin typeface="+mj-lt"/>
                <a:ea typeface="+mj-ea"/>
                <a:cs typeface="+mj-cs"/>
              </a:defRPr>
            </a:lvl1pPr>
            <a:lvl2pPr algn="l" rtl="0" eaLnBrk="1" fontAlgn="base" hangingPunct="1">
              <a:lnSpc>
                <a:spcPct val="85000"/>
              </a:lnSpc>
              <a:spcBef>
                <a:spcPct val="0"/>
              </a:spcBef>
              <a:spcAft>
                <a:spcPct val="0"/>
              </a:spcAft>
              <a:defRPr sz="4000">
                <a:solidFill>
                  <a:schemeClr val="tx1"/>
                </a:solidFill>
                <a:latin typeface="Ericsson Hilda" pitchFamily="2" charset="0"/>
              </a:defRPr>
            </a:lvl2pPr>
            <a:lvl3pPr algn="l" rtl="0" eaLnBrk="1" fontAlgn="base" hangingPunct="1">
              <a:lnSpc>
                <a:spcPct val="85000"/>
              </a:lnSpc>
              <a:spcBef>
                <a:spcPct val="0"/>
              </a:spcBef>
              <a:spcAft>
                <a:spcPct val="0"/>
              </a:spcAft>
              <a:defRPr sz="4000">
                <a:solidFill>
                  <a:schemeClr val="tx1"/>
                </a:solidFill>
                <a:latin typeface="Ericsson Hilda" pitchFamily="2" charset="0"/>
              </a:defRPr>
            </a:lvl3pPr>
            <a:lvl4pPr algn="l" rtl="0" eaLnBrk="1" fontAlgn="base" hangingPunct="1">
              <a:lnSpc>
                <a:spcPct val="85000"/>
              </a:lnSpc>
              <a:spcBef>
                <a:spcPct val="0"/>
              </a:spcBef>
              <a:spcAft>
                <a:spcPct val="0"/>
              </a:spcAft>
              <a:defRPr sz="4000">
                <a:solidFill>
                  <a:schemeClr val="tx1"/>
                </a:solidFill>
                <a:latin typeface="Ericsson Hilda" pitchFamily="2" charset="0"/>
              </a:defRPr>
            </a:lvl4pPr>
            <a:lvl5pPr algn="l" rtl="0" eaLnBrk="1" fontAlgn="base" hangingPunct="1">
              <a:lnSpc>
                <a:spcPct val="85000"/>
              </a:lnSpc>
              <a:spcBef>
                <a:spcPct val="0"/>
              </a:spcBef>
              <a:spcAft>
                <a:spcPct val="0"/>
              </a:spcAft>
              <a:defRPr sz="4000">
                <a:solidFill>
                  <a:schemeClr val="tx1"/>
                </a:solidFill>
                <a:latin typeface="Ericsson Hilda" pitchFamily="2" charset="0"/>
              </a:defRPr>
            </a:lvl5pPr>
            <a:lvl6pPr marL="457200" algn="l" rtl="0" eaLnBrk="1" fontAlgn="base" hangingPunct="1">
              <a:spcBef>
                <a:spcPct val="0"/>
              </a:spcBef>
              <a:spcAft>
                <a:spcPct val="0"/>
              </a:spcAft>
              <a:defRPr sz="3200">
                <a:solidFill>
                  <a:schemeClr val="tx1"/>
                </a:solidFill>
                <a:latin typeface="Ericsson Hilda" pitchFamily="2" charset="0"/>
              </a:defRPr>
            </a:lvl6pPr>
            <a:lvl7pPr marL="914400" algn="l" rtl="0" eaLnBrk="1" fontAlgn="base" hangingPunct="1">
              <a:spcBef>
                <a:spcPct val="0"/>
              </a:spcBef>
              <a:spcAft>
                <a:spcPct val="0"/>
              </a:spcAft>
              <a:defRPr sz="3200">
                <a:solidFill>
                  <a:schemeClr val="tx1"/>
                </a:solidFill>
                <a:latin typeface="Ericsson Hilda" pitchFamily="2" charset="0"/>
              </a:defRPr>
            </a:lvl7pPr>
            <a:lvl8pPr marL="1371600" algn="l" rtl="0" eaLnBrk="1" fontAlgn="base" hangingPunct="1">
              <a:spcBef>
                <a:spcPct val="0"/>
              </a:spcBef>
              <a:spcAft>
                <a:spcPct val="0"/>
              </a:spcAft>
              <a:defRPr sz="3200">
                <a:solidFill>
                  <a:schemeClr val="tx1"/>
                </a:solidFill>
                <a:latin typeface="Ericsson Hilda" pitchFamily="2" charset="0"/>
              </a:defRPr>
            </a:lvl8pPr>
            <a:lvl9pPr marL="1828800" algn="l" rtl="0" eaLnBrk="1" fontAlgn="base" hangingPunct="1">
              <a:spcBef>
                <a:spcPct val="0"/>
              </a:spcBef>
              <a:spcAft>
                <a:spcPct val="0"/>
              </a:spcAft>
              <a:defRPr sz="3200">
                <a:solidFill>
                  <a:schemeClr val="tx1"/>
                </a:solidFill>
                <a:latin typeface="Ericsson Hilda" pitchFamily="2" charset="0"/>
              </a:defRPr>
            </a:lvl9pPr>
          </a:lstStyle>
          <a:p>
            <a:pPr marL="0" indent="0">
              <a:buFontTx/>
              <a:buNone/>
            </a:pPr>
            <a:r>
              <a:rPr lang="en-US" sz="1050" spc="0" dirty="0">
                <a:latin typeface="Ericsson Hilda" pitchFamily="2" charset="0"/>
              </a:rPr>
              <a:t>Cellular IoT*</a:t>
            </a:r>
          </a:p>
        </p:txBody>
      </p:sp>
      <p:sp>
        <p:nvSpPr>
          <p:cNvPr id="35" name="Title 3">
            <a:extLst>
              <a:ext uri="{FF2B5EF4-FFF2-40B4-BE49-F238E27FC236}">
                <a16:creationId xmlns:a16="http://schemas.microsoft.com/office/drawing/2014/main" xmlns="" id="{13960DE8-321E-4D8B-A335-1F4075A3ABC5}"/>
              </a:ext>
            </a:extLst>
          </p:cNvPr>
          <p:cNvSpPr txBox="1">
            <a:spLocks/>
          </p:cNvSpPr>
          <p:nvPr/>
        </p:nvSpPr>
        <p:spPr bwMode="auto">
          <a:xfrm>
            <a:off x="646805" y="4756216"/>
            <a:ext cx="2312910" cy="128766"/>
          </a:xfrm>
          <a:prstGeom prst="rect">
            <a:avLst/>
          </a:prstGeom>
          <a:noFill/>
          <a:ln w="9525">
            <a:noFill/>
            <a:miter lim="800000"/>
            <a:headEnd/>
            <a:tailEnd/>
          </a:ln>
        </p:spPr>
        <p:txBody>
          <a:bodyPr vert="horz" wrap="square" lIns="0" tIns="0" rIns="0" bIns="0" numCol="1" anchor="ctr" anchorCtr="0" compatLnSpc="1">
            <a:prstTxWarp prst="textNoShape">
              <a:avLst/>
            </a:prstTxWarp>
            <a:noAutofit/>
          </a:bodyPr>
          <a:lstStyle>
            <a:lvl1pPr algn="l" rtl="0" eaLnBrk="1" fontAlgn="base" hangingPunct="1">
              <a:lnSpc>
                <a:spcPct val="85000"/>
              </a:lnSpc>
              <a:spcBef>
                <a:spcPts val="300"/>
              </a:spcBef>
              <a:spcAft>
                <a:spcPct val="0"/>
              </a:spcAft>
              <a:defRPr sz="4000" kern="1400" spc="-160">
                <a:solidFill>
                  <a:schemeClr val="tx1"/>
                </a:solidFill>
                <a:latin typeface="+mj-lt"/>
                <a:ea typeface="+mj-ea"/>
                <a:cs typeface="+mj-cs"/>
              </a:defRPr>
            </a:lvl1pPr>
            <a:lvl2pPr algn="l" rtl="0" eaLnBrk="1" fontAlgn="base" hangingPunct="1">
              <a:lnSpc>
                <a:spcPct val="85000"/>
              </a:lnSpc>
              <a:spcBef>
                <a:spcPct val="0"/>
              </a:spcBef>
              <a:spcAft>
                <a:spcPct val="0"/>
              </a:spcAft>
              <a:defRPr sz="4000">
                <a:solidFill>
                  <a:schemeClr val="tx1"/>
                </a:solidFill>
                <a:latin typeface="Ericsson Hilda" pitchFamily="2" charset="0"/>
              </a:defRPr>
            </a:lvl2pPr>
            <a:lvl3pPr algn="l" rtl="0" eaLnBrk="1" fontAlgn="base" hangingPunct="1">
              <a:lnSpc>
                <a:spcPct val="85000"/>
              </a:lnSpc>
              <a:spcBef>
                <a:spcPct val="0"/>
              </a:spcBef>
              <a:spcAft>
                <a:spcPct val="0"/>
              </a:spcAft>
              <a:defRPr sz="4000">
                <a:solidFill>
                  <a:schemeClr val="tx1"/>
                </a:solidFill>
                <a:latin typeface="Ericsson Hilda" pitchFamily="2" charset="0"/>
              </a:defRPr>
            </a:lvl3pPr>
            <a:lvl4pPr algn="l" rtl="0" eaLnBrk="1" fontAlgn="base" hangingPunct="1">
              <a:lnSpc>
                <a:spcPct val="85000"/>
              </a:lnSpc>
              <a:spcBef>
                <a:spcPct val="0"/>
              </a:spcBef>
              <a:spcAft>
                <a:spcPct val="0"/>
              </a:spcAft>
              <a:defRPr sz="4000">
                <a:solidFill>
                  <a:schemeClr val="tx1"/>
                </a:solidFill>
                <a:latin typeface="Ericsson Hilda" pitchFamily="2" charset="0"/>
              </a:defRPr>
            </a:lvl4pPr>
            <a:lvl5pPr algn="l" rtl="0" eaLnBrk="1" fontAlgn="base" hangingPunct="1">
              <a:lnSpc>
                <a:spcPct val="85000"/>
              </a:lnSpc>
              <a:spcBef>
                <a:spcPct val="0"/>
              </a:spcBef>
              <a:spcAft>
                <a:spcPct val="0"/>
              </a:spcAft>
              <a:defRPr sz="4000">
                <a:solidFill>
                  <a:schemeClr val="tx1"/>
                </a:solidFill>
                <a:latin typeface="Ericsson Hilda" pitchFamily="2" charset="0"/>
              </a:defRPr>
            </a:lvl5pPr>
            <a:lvl6pPr marL="457200" algn="l" rtl="0" eaLnBrk="1" fontAlgn="base" hangingPunct="1">
              <a:spcBef>
                <a:spcPct val="0"/>
              </a:spcBef>
              <a:spcAft>
                <a:spcPct val="0"/>
              </a:spcAft>
              <a:defRPr sz="3200">
                <a:solidFill>
                  <a:schemeClr val="tx1"/>
                </a:solidFill>
                <a:latin typeface="Ericsson Hilda" pitchFamily="2" charset="0"/>
              </a:defRPr>
            </a:lvl6pPr>
            <a:lvl7pPr marL="914400" algn="l" rtl="0" eaLnBrk="1" fontAlgn="base" hangingPunct="1">
              <a:spcBef>
                <a:spcPct val="0"/>
              </a:spcBef>
              <a:spcAft>
                <a:spcPct val="0"/>
              </a:spcAft>
              <a:defRPr sz="3200">
                <a:solidFill>
                  <a:schemeClr val="tx1"/>
                </a:solidFill>
                <a:latin typeface="Ericsson Hilda" pitchFamily="2" charset="0"/>
              </a:defRPr>
            </a:lvl7pPr>
            <a:lvl8pPr marL="1371600" algn="l" rtl="0" eaLnBrk="1" fontAlgn="base" hangingPunct="1">
              <a:spcBef>
                <a:spcPct val="0"/>
              </a:spcBef>
              <a:spcAft>
                <a:spcPct val="0"/>
              </a:spcAft>
              <a:defRPr sz="3200">
                <a:solidFill>
                  <a:schemeClr val="tx1"/>
                </a:solidFill>
                <a:latin typeface="Ericsson Hilda" pitchFamily="2" charset="0"/>
              </a:defRPr>
            </a:lvl8pPr>
            <a:lvl9pPr marL="1828800" algn="l" rtl="0" eaLnBrk="1" fontAlgn="base" hangingPunct="1">
              <a:spcBef>
                <a:spcPct val="0"/>
              </a:spcBef>
              <a:spcAft>
                <a:spcPct val="0"/>
              </a:spcAft>
              <a:defRPr sz="3200">
                <a:solidFill>
                  <a:schemeClr val="tx1"/>
                </a:solidFill>
                <a:latin typeface="Ericsson Hilda" pitchFamily="2" charset="0"/>
              </a:defRPr>
            </a:lvl9pPr>
          </a:lstStyle>
          <a:p>
            <a:pPr marL="0" indent="0">
              <a:buFontTx/>
              <a:buNone/>
            </a:pPr>
            <a:r>
              <a:rPr lang="en-US" sz="1050" spc="0" dirty="0">
                <a:latin typeface="Ericsson Hilda" pitchFamily="2" charset="0"/>
              </a:rPr>
              <a:t>Short-range IoT</a:t>
            </a:r>
          </a:p>
        </p:txBody>
      </p:sp>
      <p:sp>
        <p:nvSpPr>
          <p:cNvPr id="36" name="Title 3">
            <a:extLst>
              <a:ext uri="{FF2B5EF4-FFF2-40B4-BE49-F238E27FC236}">
                <a16:creationId xmlns:a16="http://schemas.microsoft.com/office/drawing/2014/main" xmlns="" id="{94C64165-DD58-4BF5-8E90-7F72802A74F3}"/>
              </a:ext>
            </a:extLst>
          </p:cNvPr>
          <p:cNvSpPr txBox="1">
            <a:spLocks/>
          </p:cNvSpPr>
          <p:nvPr/>
        </p:nvSpPr>
        <p:spPr bwMode="auto">
          <a:xfrm>
            <a:off x="646805" y="5646068"/>
            <a:ext cx="2312910" cy="128766"/>
          </a:xfrm>
          <a:prstGeom prst="rect">
            <a:avLst/>
          </a:prstGeom>
          <a:noFill/>
          <a:ln w="9525">
            <a:noFill/>
            <a:miter lim="800000"/>
            <a:headEnd/>
            <a:tailEnd/>
          </a:ln>
        </p:spPr>
        <p:txBody>
          <a:bodyPr vert="horz" wrap="square" lIns="0" tIns="0" rIns="0" bIns="0" numCol="1" anchor="ctr" anchorCtr="0" compatLnSpc="1">
            <a:prstTxWarp prst="textNoShape">
              <a:avLst/>
            </a:prstTxWarp>
            <a:noAutofit/>
          </a:bodyPr>
          <a:lstStyle>
            <a:lvl1pPr algn="l" rtl="0" eaLnBrk="1" fontAlgn="base" hangingPunct="1">
              <a:lnSpc>
                <a:spcPct val="85000"/>
              </a:lnSpc>
              <a:spcBef>
                <a:spcPts val="300"/>
              </a:spcBef>
              <a:spcAft>
                <a:spcPct val="0"/>
              </a:spcAft>
              <a:defRPr sz="4000" kern="1400" spc="-160">
                <a:solidFill>
                  <a:schemeClr val="tx1"/>
                </a:solidFill>
                <a:latin typeface="+mj-lt"/>
                <a:ea typeface="+mj-ea"/>
                <a:cs typeface="+mj-cs"/>
              </a:defRPr>
            </a:lvl1pPr>
            <a:lvl2pPr algn="l" rtl="0" eaLnBrk="1" fontAlgn="base" hangingPunct="1">
              <a:lnSpc>
                <a:spcPct val="85000"/>
              </a:lnSpc>
              <a:spcBef>
                <a:spcPct val="0"/>
              </a:spcBef>
              <a:spcAft>
                <a:spcPct val="0"/>
              </a:spcAft>
              <a:defRPr sz="4000">
                <a:solidFill>
                  <a:schemeClr val="tx1"/>
                </a:solidFill>
                <a:latin typeface="Ericsson Hilda" pitchFamily="2" charset="0"/>
              </a:defRPr>
            </a:lvl2pPr>
            <a:lvl3pPr algn="l" rtl="0" eaLnBrk="1" fontAlgn="base" hangingPunct="1">
              <a:lnSpc>
                <a:spcPct val="85000"/>
              </a:lnSpc>
              <a:spcBef>
                <a:spcPct val="0"/>
              </a:spcBef>
              <a:spcAft>
                <a:spcPct val="0"/>
              </a:spcAft>
              <a:defRPr sz="4000">
                <a:solidFill>
                  <a:schemeClr val="tx1"/>
                </a:solidFill>
                <a:latin typeface="Ericsson Hilda" pitchFamily="2" charset="0"/>
              </a:defRPr>
            </a:lvl3pPr>
            <a:lvl4pPr algn="l" rtl="0" eaLnBrk="1" fontAlgn="base" hangingPunct="1">
              <a:lnSpc>
                <a:spcPct val="85000"/>
              </a:lnSpc>
              <a:spcBef>
                <a:spcPct val="0"/>
              </a:spcBef>
              <a:spcAft>
                <a:spcPct val="0"/>
              </a:spcAft>
              <a:defRPr sz="4000">
                <a:solidFill>
                  <a:schemeClr val="tx1"/>
                </a:solidFill>
                <a:latin typeface="Ericsson Hilda" pitchFamily="2" charset="0"/>
              </a:defRPr>
            </a:lvl4pPr>
            <a:lvl5pPr algn="l" rtl="0" eaLnBrk="1" fontAlgn="base" hangingPunct="1">
              <a:lnSpc>
                <a:spcPct val="85000"/>
              </a:lnSpc>
              <a:spcBef>
                <a:spcPct val="0"/>
              </a:spcBef>
              <a:spcAft>
                <a:spcPct val="0"/>
              </a:spcAft>
              <a:defRPr sz="4000">
                <a:solidFill>
                  <a:schemeClr val="tx1"/>
                </a:solidFill>
                <a:latin typeface="Ericsson Hilda" pitchFamily="2" charset="0"/>
              </a:defRPr>
            </a:lvl5pPr>
            <a:lvl6pPr marL="457200" algn="l" rtl="0" eaLnBrk="1" fontAlgn="base" hangingPunct="1">
              <a:spcBef>
                <a:spcPct val="0"/>
              </a:spcBef>
              <a:spcAft>
                <a:spcPct val="0"/>
              </a:spcAft>
              <a:defRPr sz="3200">
                <a:solidFill>
                  <a:schemeClr val="tx1"/>
                </a:solidFill>
                <a:latin typeface="Ericsson Hilda" pitchFamily="2" charset="0"/>
              </a:defRPr>
            </a:lvl6pPr>
            <a:lvl7pPr marL="914400" algn="l" rtl="0" eaLnBrk="1" fontAlgn="base" hangingPunct="1">
              <a:spcBef>
                <a:spcPct val="0"/>
              </a:spcBef>
              <a:spcAft>
                <a:spcPct val="0"/>
              </a:spcAft>
              <a:defRPr sz="3200">
                <a:solidFill>
                  <a:schemeClr val="tx1"/>
                </a:solidFill>
                <a:latin typeface="Ericsson Hilda" pitchFamily="2" charset="0"/>
              </a:defRPr>
            </a:lvl7pPr>
            <a:lvl8pPr marL="1371600" algn="l" rtl="0" eaLnBrk="1" fontAlgn="base" hangingPunct="1">
              <a:spcBef>
                <a:spcPct val="0"/>
              </a:spcBef>
              <a:spcAft>
                <a:spcPct val="0"/>
              </a:spcAft>
              <a:defRPr sz="3200">
                <a:solidFill>
                  <a:schemeClr val="tx1"/>
                </a:solidFill>
                <a:latin typeface="Ericsson Hilda" pitchFamily="2" charset="0"/>
              </a:defRPr>
            </a:lvl8pPr>
            <a:lvl9pPr marL="1828800" algn="l" rtl="0" eaLnBrk="1" fontAlgn="base" hangingPunct="1">
              <a:spcBef>
                <a:spcPct val="0"/>
              </a:spcBef>
              <a:spcAft>
                <a:spcPct val="0"/>
              </a:spcAft>
              <a:defRPr sz="3200">
                <a:solidFill>
                  <a:schemeClr val="tx1"/>
                </a:solidFill>
                <a:latin typeface="Ericsson Hilda" pitchFamily="2" charset="0"/>
              </a:defRPr>
            </a:lvl9pPr>
          </a:lstStyle>
          <a:p>
            <a:pPr marL="0" indent="0">
              <a:buFontTx/>
              <a:buNone/>
            </a:pPr>
            <a:r>
              <a:rPr lang="en-US" sz="1050" b="1" spc="0" dirty="0">
                <a:latin typeface="Ericsson Hilda" pitchFamily="2" charset="0"/>
              </a:rPr>
              <a:t>Total</a:t>
            </a:r>
          </a:p>
        </p:txBody>
      </p:sp>
      <p:sp>
        <p:nvSpPr>
          <p:cNvPr id="37" name="Title 3">
            <a:extLst>
              <a:ext uri="{FF2B5EF4-FFF2-40B4-BE49-F238E27FC236}">
                <a16:creationId xmlns:a16="http://schemas.microsoft.com/office/drawing/2014/main" xmlns="" id="{7E0281AE-5C75-40BC-8221-1714FE2CDD37}"/>
              </a:ext>
            </a:extLst>
          </p:cNvPr>
          <p:cNvSpPr txBox="1">
            <a:spLocks/>
          </p:cNvSpPr>
          <p:nvPr/>
        </p:nvSpPr>
        <p:spPr bwMode="auto">
          <a:xfrm>
            <a:off x="474972" y="6137020"/>
            <a:ext cx="5479556" cy="142657"/>
          </a:xfrm>
          <a:prstGeom prst="rect">
            <a:avLst/>
          </a:prstGeom>
          <a:noFill/>
          <a:ln w="9525">
            <a:noFill/>
            <a:miter lim="800000"/>
            <a:headEnd/>
            <a:tailEnd/>
          </a:ln>
        </p:spPr>
        <p:txBody>
          <a:bodyPr vert="horz" wrap="square" lIns="0" tIns="0" rIns="0" bIns="0" numCol="1" anchor="ctr" anchorCtr="0" compatLnSpc="1">
            <a:prstTxWarp prst="textNoShape">
              <a:avLst/>
            </a:prstTxWarp>
            <a:noAutofit/>
          </a:bodyPr>
          <a:lstStyle>
            <a:lvl1pPr algn="l" rtl="0" eaLnBrk="1" fontAlgn="base" hangingPunct="1">
              <a:lnSpc>
                <a:spcPct val="85000"/>
              </a:lnSpc>
              <a:spcBef>
                <a:spcPts val="300"/>
              </a:spcBef>
              <a:spcAft>
                <a:spcPct val="0"/>
              </a:spcAft>
              <a:defRPr sz="4000" kern="1400" spc="-160">
                <a:solidFill>
                  <a:schemeClr val="tx1"/>
                </a:solidFill>
                <a:latin typeface="+mj-lt"/>
                <a:ea typeface="+mj-ea"/>
                <a:cs typeface="+mj-cs"/>
              </a:defRPr>
            </a:lvl1pPr>
            <a:lvl2pPr algn="l" rtl="0" eaLnBrk="1" fontAlgn="base" hangingPunct="1">
              <a:lnSpc>
                <a:spcPct val="85000"/>
              </a:lnSpc>
              <a:spcBef>
                <a:spcPct val="0"/>
              </a:spcBef>
              <a:spcAft>
                <a:spcPct val="0"/>
              </a:spcAft>
              <a:defRPr sz="4000">
                <a:solidFill>
                  <a:schemeClr val="tx1"/>
                </a:solidFill>
                <a:latin typeface="Ericsson Hilda" pitchFamily="2" charset="0"/>
              </a:defRPr>
            </a:lvl2pPr>
            <a:lvl3pPr algn="l" rtl="0" eaLnBrk="1" fontAlgn="base" hangingPunct="1">
              <a:lnSpc>
                <a:spcPct val="85000"/>
              </a:lnSpc>
              <a:spcBef>
                <a:spcPct val="0"/>
              </a:spcBef>
              <a:spcAft>
                <a:spcPct val="0"/>
              </a:spcAft>
              <a:defRPr sz="4000">
                <a:solidFill>
                  <a:schemeClr val="tx1"/>
                </a:solidFill>
                <a:latin typeface="Ericsson Hilda" pitchFamily="2" charset="0"/>
              </a:defRPr>
            </a:lvl3pPr>
            <a:lvl4pPr algn="l" rtl="0" eaLnBrk="1" fontAlgn="base" hangingPunct="1">
              <a:lnSpc>
                <a:spcPct val="85000"/>
              </a:lnSpc>
              <a:spcBef>
                <a:spcPct val="0"/>
              </a:spcBef>
              <a:spcAft>
                <a:spcPct val="0"/>
              </a:spcAft>
              <a:defRPr sz="4000">
                <a:solidFill>
                  <a:schemeClr val="tx1"/>
                </a:solidFill>
                <a:latin typeface="Ericsson Hilda" pitchFamily="2" charset="0"/>
              </a:defRPr>
            </a:lvl4pPr>
            <a:lvl5pPr algn="l" rtl="0" eaLnBrk="1" fontAlgn="base" hangingPunct="1">
              <a:lnSpc>
                <a:spcPct val="85000"/>
              </a:lnSpc>
              <a:spcBef>
                <a:spcPct val="0"/>
              </a:spcBef>
              <a:spcAft>
                <a:spcPct val="0"/>
              </a:spcAft>
              <a:defRPr sz="4000">
                <a:solidFill>
                  <a:schemeClr val="tx1"/>
                </a:solidFill>
                <a:latin typeface="Ericsson Hilda" pitchFamily="2" charset="0"/>
              </a:defRPr>
            </a:lvl5pPr>
            <a:lvl6pPr marL="457200" algn="l" rtl="0" eaLnBrk="1" fontAlgn="base" hangingPunct="1">
              <a:spcBef>
                <a:spcPct val="0"/>
              </a:spcBef>
              <a:spcAft>
                <a:spcPct val="0"/>
              </a:spcAft>
              <a:defRPr sz="3200">
                <a:solidFill>
                  <a:schemeClr val="tx1"/>
                </a:solidFill>
                <a:latin typeface="Ericsson Hilda" pitchFamily="2" charset="0"/>
              </a:defRPr>
            </a:lvl6pPr>
            <a:lvl7pPr marL="914400" algn="l" rtl="0" eaLnBrk="1" fontAlgn="base" hangingPunct="1">
              <a:spcBef>
                <a:spcPct val="0"/>
              </a:spcBef>
              <a:spcAft>
                <a:spcPct val="0"/>
              </a:spcAft>
              <a:defRPr sz="3200">
                <a:solidFill>
                  <a:schemeClr val="tx1"/>
                </a:solidFill>
                <a:latin typeface="Ericsson Hilda" pitchFamily="2" charset="0"/>
              </a:defRPr>
            </a:lvl7pPr>
            <a:lvl8pPr marL="1371600" algn="l" rtl="0" eaLnBrk="1" fontAlgn="base" hangingPunct="1">
              <a:spcBef>
                <a:spcPct val="0"/>
              </a:spcBef>
              <a:spcAft>
                <a:spcPct val="0"/>
              </a:spcAft>
              <a:defRPr sz="3200">
                <a:solidFill>
                  <a:schemeClr val="tx1"/>
                </a:solidFill>
                <a:latin typeface="Ericsson Hilda" pitchFamily="2" charset="0"/>
              </a:defRPr>
            </a:lvl8pPr>
            <a:lvl9pPr marL="1828800" algn="l" rtl="0" eaLnBrk="1" fontAlgn="base" hangingPunct="1">
              <a:spcBef>
                <a:spcPct val="0"/>
              </a:spcBef>
              <a:spcAft>
                <a:spcPct val="0"/>
              </a:spcAft>
              <a:defRPr sz="3200">
                <a:solidFill>
                  <a:schemeClr val="tx1"/>
                </a:solidFill>
                <a:latin typeface="Ericsson Hilda" pitchFamily="2" charset="0"/>
              </a:defRPr>
            </a:lvl9pPr>
          </a:lstStyle>
          <a:p>
            <a:pPr marL="0" indent="0">
              <a:buFontTx/>
              <a:buNone/>
            </a:pPr>
            <a:r>
              <a:rPr lang="en-US" sz="700" spc="0" dirty="0">
                <a:latin typeface="Ericsson Hilda" pitchFamily="2" charset="0"/>
              </a:rPr>
              <a:t>* These figures are also included in the figures for wide-area IoT.</a:t>
            </a:r>
          </a:p>
        </p:txBody>
      </p:sp>
    </p:spTree>
    <p:extLst>
      <p:ext uri="{BB962C8B-B14F-4D97-AF65-F5344CB8AC3E}">
        <p14:creationId xmlns:p14="http://schemas.microsoft.com/office/powerpoint/2010/main" xmlns="" val="2939995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xmlns="" id="{A9027D57-1F36-4F5C-BB0B-D5D4AC7AFD0F}"/>
              </a:ext>
            </a:extLst>
          </p:cNvPr>
          <p:cNvSpPr/>
          <p:nvPr/>
        </p:nvSpPr>
        <p:spPr bwMode="auto">
          <a:xfrm>
            <a:off x="-1760" y="0"/>
            <a:ext cx="12193760" cy="6858000"/>
          </a:xfrm>
          <a:prstGeom prst="rect">
            <a:avLst/>
          </a:prstGeom>
          <a:solidFill>
            <a:schemeClr val="tx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180000" indent="-180000" algn="l">
              <a:spcBef>
                <a:spcPts val="800"/>
              </a:spcBef>
              <a:buFont typeface="Ericsson Hilda" panose="00000500000000000000" pitchFamily="2" charset="0"/>
              <a:buChar char="●"/>
            </a:pPr>
            <a:endParaRPr lang="en-US">
              <a:solidFill>
                <a:schemeClr val="bg1"/>
              </a:solidFill>
            </a:endParaRPr>
          </a:p>
        </p:txBody>
      </p:sp>
      <p:pic>
        <p:nvPicPr>
          <p:cNvPr id="60" name="Picture 59" descr="A screen shot of a computer&#10;&#10;Description automatically generated">
            <a:extLst>
              <a:ext uri="{FF2B5EF4-FFF2-40B4-BE49-F238E27FC236}">
                <a16:creationId xmlns:a16="http://schemas.microsoft.com/office/drawing/2014/main" xmlns="" id="{32D424F0-3A32-4D67-953E-93D8A4D1D854}"/>
              </a:ext>
            </a:extLst>
          </p:cNvPr>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9119745" y="4503751"/>
            <a:ext cx="2604344" cy="1735609"/>
          </a:xfrm>
          <a:prstGeom prst="rect">
            <a:avLst/>
          </a:prstGeom>
        </p:spPr>
      </p:pic>
      <p:pic>
        <p:nvPicPr>
          <p:cNvPr id="58" name="Picture 57" descr="A picture containing outdoor, water, background, mountain&#10;&#10;Description automatically generated">
            <a:extLst>
              <a:ext uri="{FF2B5EF4-FFF2-40B4-BE49-F238E27FC236}">
                <a16:creationId xmlns:a16="http://schemas.microsoft.com/office/drawing/2014/main" xmlns="" id="{C0718915-C964-4DBF-A408-4AC3B59B9382}"/>
              </a:ext>
            </a:extLst>
          </p:cNvPr>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474958" y="4745166"/>
            <a:ext cx="2607970" cy="1466052"/>
          </a:xfrm>
          <a:prstGeom prst="rect">
            <a:avLst/>
          </a:prstGeom>
        </p:spPr>
      </p:pic>
      <p:pic>
        <p:nvPicPr>
          <p:cNvPr id="56" name="Picture 55" descr="A picture containing building, computer, train, standing&#10;&#10;Description automatically generated">
            <a:extLst>
              <a:ext uri="{FF2B5EF4-FFF2-40B4-BE49-F238E27FC236}">
                <a16:creationId xmlns:a16="http://schemas.microsoft.com/office/drawing/2014/main" xmlns="" id="{0694DCB2-74F2-4E69-88E5-B472DD6E1256}"/>
              </a:ext>
            </a:extLst>
          </p:cNvPr>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3361461" y="4764198"/>
            <a:ext cx="2596855" cy="1461658"/>
          </a:xfrm>
          <a:prstGeom prst="rect">
            <a:avLst/>
          </a:prstGeom>
        </p:spPr>
      </p:pic>
      <p:pic>
        <p:nvPicPr>
          <p:cNvPr id="54" name="Picture 53" descr="A picture containing television, room, sitting, computer&#10;&#10;Description automatically generated">
            <a:extLst>
              <a:ext uri="{FF2B5EF4-FFF2-40B4-BE49-F238E27FC236}">
                <a16:creationId xmlns:a16="http://schemas.microsoft.com/office/drawing/2014/main" xmlns="" id="{B7E57D3C-82C5-427D-A65B-F54E828A5D1A}"/>
              </a:ext>
            </a:extLst>
          </p:cNvPr>
          <p:cNvPicPr>
            <a:picLocks noChangeAspect="1"/>
          </p:cNvPicPr>
          <p:nvPr/>
        </p:nvPicPr>
        <p:blipFill rotWithShape="1">
          <a:blip r:embed="rId6">
            <a:extLst>
              <a:ext uri="{28A0092B-C50C-407E-A947-70E740481C1C}">
                <a14:useLocalDpi xmlns:a14="http://schemas.microsoft.com/office/drawing/2010/main" xmlns="" val="0"/>
              </a:ext>
            </a:extLst>
          </a:blip>
          <a:srcRect l="33217" r="-348" b="6288"/>
          <a:stretch/>
        </p:blipFill>
        <p:spPr>
          <a:xfrm>
            <a:off x="6231564" y="4178585"/>
            <a:ext cx="2620030" cy="2058595"/>
          </a:xfrm>
          <a:prstGeom prst="rect">
            <a:avLst/>
          </a:prstGeom>
        </p:spPr>
      </p:pic>
      <p:pic>
        <p:nvPicPr>
          <p:cNvPr id="52" name="Picture 51" descr="A picture containing indoor, sitting, table, large&#10;&#10;Description automatically generated">
            <a:extLst>
              <a:ext uri="{FF2B5EF4-FFF2-40B4-BE49-F238E27FC236}">
                <a16:creationId xmlns:a16="http://schemas.microsoft.com/office/drawing/2014/main" xmlns="" id="{B74BDCB0-78FE-41A5-BED5-EC9FD6F90AA8}"/>
              </a:ext>
            </a:extLst>
          </p:cNvPr>
          <p:cNvPicPr>
            <a:picLocks noChangeAspect="1"/>
          </p:cNvPicPr>
          <p:nvPr/>
        </p:nvPicPr>
        <p:blipFill rotWithShape="1">
          <a:blip r:embed="rId7">
            <a:extLst>
              <a:ext uri="{28A0092B-C50C-407E-A947-70E740481C1C}">
                <a14:useLocalDpi xmlns:a14="http://schemas.microsoft.com/office/drawing/2010/main" xmlns="" val="0"/>
              </a:ext>
            </a:extLst>
          </a:blip>
          <a:srcRect l="3442" r="-3442"/>
          <a:stretch/>
        </p:blipFill>
        <p:spPr>
          <a:xfrm>
            <a:off x="3357506" y="2426974"/>
            <a:ext cx="2673159" cy="1504606"/>
          </a:xfrm>
          <a:prstGeom prst="rect">
            <a:avLst/>
          </a:prstGeom>
        </p:spPr>
      </p:pic>
      <p:pic>
        <p:nvPicPr>
          <p:cNvPr id="50" name="Picture 49" descr="A picture containing sky&#10;&#10;Description automatically generated">
            <a:extLst>
              <a:ext uri="{FF2B5EF4-FFF2-40B4-BE49-F238E27FC236}">
                <a16:creationId xmlns:a16="http://schemas.microsoft.com/office/drawing/2014/main" xmlns="" id="{C4F139F4-3E35-4CE5-9233-7A640707D5C2}"/>
              </a:ext>
            </a:extLst>
          </p:cNvPr>
          <p:cNvPicPr>
            <a:picLocks noChangeAspect="1"/>
          </p:cNvPicPr>
          <p:nvPr/>
        </p:nvPicPr>
        <p:blipFill rotWithShape="1">
          <a:blip r:embed="rId8" cstate="print">
            <a:extLst>
              <a:ext uri="{28A0092B-C50C-407E-A947-70E740481C1C}">
                <a14:useLocalDpi xmlns:a14="http://schemas.microsoft.com/office/drawing/2010/main" xmlns="" val="0"/>
              </a:ext>
            </a:extLst>
          </a:blip>
          <a:srcRect l="349" t="-9595" r="232" b="9595"/>
          <a:stretch/>
        </p:blipFill>
        <p:spPr>
          <a:xfrm>
            <a:off x="9105803" y="2029913"/>
            <a:ext cx="2606040" cy="1906020"/>
          </a:xfrm>
          <a:prstGeom prst="rect">
            <a:avLst/>
          </a:prstGeom>
          <a:ln>
            <a:noFill/>
          </a:ln>
        </p:spPr>
      </p:pic>
      <p:pic>
        <p:nvPicPr>
          <p:cNvPr id="48" name="Picture 47" descr="A picture containing indoor, person, person, building&#10;&#10;Description automatically generated">
            <a:extLst>
              <a:ext uri="{FF2B5EF4-FFF2-40B4-BE49-F238E27FC236}">
                <a16:creationId xmlns:a16="http://schemas.microsoft.com/office/drawing/2014/main" xmlns="" id="{D9038F2C-11CE-4060-A44A-DCD5DB0FDE8E}"/>
              </a:ext>
            </a:extLst>
          </p:cNvPr>
          <p:cNvPicPr>
            <a:picLocks noChangeAspect="1"/>
          </p:cNvPicPr>
          <p:nvPr/>
        </p:nvPicPr>
        <p:blipFill rotWithShape="1">
          <a:blip r:embed="rId9" cstate="print">
            <a:extLst>
              <a:ext uri="{28A0092B-C50C-407E-A947-70E740481C1C}">
                <a14:useLocalDpi xmlns:a14="http://schemas.microsoft.com/office/drawing/2010/main" xmlns="" val="0"/>
              </a:ext>
            </a:extLst>
          </a:blip>
          <a:srcRect l="2743" r="-2743"/>
          <a:stretch/>
        </p:blipFill>
        <p:spPr>
          <a:xfrm>
            <a:off x="6235373" y="2436184"/>
            <a:ext cx="2666817" cy="1501037"/>
          </a:xfrm>
          <a:prstGeom prst="rect">
            <a:avLst/>
          </a:prstGeom>
        </p:spPr>
      </p:pic>
      <p:pic>
        <p:nvPicPr>
          <p:cNvPr id="47" name="Econ2011">
            <a:extLst>
              <a:ext uri="{FF2B5EF4-FFF2-40B4-BE49-F238E27FC236}">
                <a16:creationId xmlns:a16="http://schemas.microsoft.com/office/drawing/2014/main" xmlns="" id="{68A24500-F765-47F1-BB13-272527D75F18}"/>
              </a:ext>
            </a:extLst>
          </p:cNvPr>
          <p:cNvPicPr>
            <a:picLocks noChangeAspect="1"/>
          </p:cNvPicPr>
          <p:nvPr/>
        </p:nvPicPr>
        <p:blipFill>
          <a:blip r:embed="rId10" cstate="email">
            <a:extLst>
              <a:ext uri="{28A0092B-C50C-407E-A947-70E740481C1C}">
                <a14:useLocalDpi xmlns:a14="http://schemas.microsoft.com/office/drawing/2010/main" xmlns=""/>
              </a:ext>
            </a:extLst>
          </a:blip>
          <a:srcRect/>
          <a:stretch>
            <a:fillRect/>
          </a:stretch>
        </p:blipFill>
        <p:spPr bwMode="auto">
          <a:xfrm>
            <a:off x="11521560" y="476250"/>
            <a:ext cx="191015" cy="2524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7" name="Content Placeholder 6">
            <a:extLst>
              <a:ext uri="{FF2B5EF4-FFF2-40B4-BE49-F238E27FC236}">
                <a16:creationId xmlns:a16="http://schemas.microsoft.com/office/drawing/2014/main" xmlns="" id="{F22A6A46-94DE-4FAA-B37A-927911257486}"/>
              </a:ext>
            </a:extLst>
          </p:cNvPr>
          <p:cNvSpPr>
            <a:spLocks noGrp="1"/>
          </p:cNvSpPr>
          <p:nvPr>
            <p:ph sz="quarter" idx="4"/>
          </p:nvPr>
        </p:nvSpPr>
        <p:spPr>
          <a:xfrm>
            <a:off x="6240463" y="4150995"/>
            <a:ext cx="2592387" cy="602779"/>
          </a:xfrm>
          <a:solidFill>
            <a:schemeClr val="accent3"/>
          </a:solidFill>
          <a:ln w="19050">
            <a:solidFill>
              <a:schemeClr val="accent3"/>
            </a:solidFill>
          </a:ln>
        </p:spPr>
        <p:txBody>
          <a:bodyPr anchor="ctr"/>
          <a:lstStyle/>
          <a:p>
            <a:pPr marL="0" indent="0" algn="ctr">
              <a:buNone/>
            </a:pPr>
            <a:r>
              <a:rPr lang="en-US" sz="1400">
                <a:solidFill>
                  <a:schemeClr val="bg1"/>
                </a:solidFill>
              </a:rPr>
              <a:t>Cognitive network</a:t>
            </a:r>
          </a:p>
        </p:txBody>
      </p:sp>
      <p:sp>
        <p:nvSpPr>
          <p:cNvPr id="6" name="Content Placeholder 5">
            <a:extLst>
              <a:ext uri="{FF2B5EF4-FFF2-40B4-BE49-F238E27FC236}">
                <a16:creationId xmlns:a16="http://schemas.microsoft.com/office/drawing/2014/main" xmlns="" id="{457B094B-D88C-425C-A156-1317364A760C}"/>
              </a:ext>
            </a:extLst>
          </p:cNvPr>
          <p:cNvSpPr>
            <a:spLocks noGrp="1"/>
          </p:cNvSpPr>
          <p:nvPr>
            <p:ph sz="quarter" idx="3"/>
          </p:nvPr>
        </p:nvSpPr>
        <p:spPr>
          <a:xfrm>
            <a:off x="479424" y="4149725"/>
            <a:ext cx="2592389" cy="603146"/>
          </a:xfrm>
          <a:solidFill>
            <a:schemeClr val="accent1"/>
          </a:solidFill>
          <a:ln w="19050">
            <a:solidFill>
              <a:schemeClr val="accent1"/>
            </a:solidFill>
          </a:ln>
        </p:spPr>
        <p:txBody>
          <a:bodyPr anchor="ctr"/>
          <a:lstStyle/>
          <a:p>
            <a:pPr marL="0" indent="0" algn="ctr">
              <a:buNone/>
            </a:pPr>
            <a:r>
              <a:rPr lang="en-US" sz="1400">
                <a:solidFill>
                  <a:schemeClr val="bg1"/>
                </a:solidFill>
              </a:rPr>
              <a:t>Limitless connectivity</a:t>
            </a:r>
          </a:p>
        </p:txBody>
      </p:sp>
      <p:sp>
        <p:nvSpPr>
          <p:cNvPr id="5" name="Content Placeholder 4">
            <a:extLst>
              <a:ext uri="{FF2B5EF4-FFF2-40B4-BE49-F238E27FC236}">
                <a16:creationId xmlns:a16="http://schemas.microsoft.com/office/drawing/2014/main" xmlns="" id="{F79E7A78-1467-4B56-9A9E-EBC8A39E92FD}"/>
              </a:ext>
            </a:extLst>
          </p:cNvPr>
          <p:cNvSpPr>
            <a:spLocks noGrp="1"/>
          </p:cNvSpPr>
          <p:nvPr>
            <p:ph sz="quarter" idx="2"/>
          </p:nvPr>
        </p:nvSpPr>
        <p:spPr>
          <a:xfrm>
            <a:off x="6240463" y="1844675"/>
            <a:ext cx="2592387" cy="603605"/>
          </a:xfrm>
          <a:solidFill>
            <a:schemeClr val="accent6"/>
          </a:solidFill>
          <a:ln w="19050">
            <a:solidFill>
              <a:schemeClr val="accent6"/>
            </a:solidFill>
          </a:ln>
        </p:spPr>
        <p:txBody>
          <a:bodyPr lIns="0" rIns="0" anchor="ctr"/>
          <a:lstStyle/>
          <a:p>
            <a:pPr marL="0" indent="0" algn="ctr">
              <a:buNone/>
            </a:pPr>
            <a:r>
              <a:rPr lang="en-US" sz="1400">
                <a:solidFill>
                  <a:schemeClr val="bg1"/>
                </a:solidFill>
              </a:rPr>
              <a:t>Digitalized &amp; programmable physical world</a:t>
            </a:r>
          </a:p>
        </p:txBody>
      </p:sp>
      <p:sp>
        <p:nvSpPr>
          <p:cNvPr id="4" name="Content Placeholder 3">
            <a:extLst>
              <a:ext uri="{FF2B5EF4-FFF2-40B4-BE49-F238E27FC236}">
                <a16:creationId xmlns:a16="http://schemas.microsoft.com/office/drawing/2014/main" xmlns="" id="{07E9522D-77C2-4F30-9E61-0686F43C567B}"/>
              </a:ext>
            </a:extLst>
          </p:cNvPr>
          <p:cNvSpPr>
            <a:spLocks noGrp="1"/>
          </p:cNvSpPr>
          <p:nvPr>
            <p:ph sz="quarter" idx="1"/>
          </p:nvPr>
        </p:nvSpPr>
        <p:spPr>
          <a:xfrm>
            <a:off x="479424" y="1844675"/>
            <a:ext cx="2592389" cy="603605"/>
          </a:xfrm>
          <a:solidFill>
            <a:schemeClr val="bg1"/>
          </a:solidFill>
          <a:ln w="19050">
            <a:solidFill>
              <a:schemeClr val="bg1"/>
            </a:solidFill>
          </a:ln>
        </p:spPr>
        <p:txBody>
          <a:bodyPr anchor="ctr"/>
          <a:lstStyle/>
          <a:p>
            <a:pPr marL="0" indent="0" algn="ctr">
              <a:buNone/>
            </a:pPr>
            <a:r>
              <a:rPr lang="en-US" sz="1400"/>
              <a:t>The Internet of Senses</a:t>
            </a:r>
          </a:p>
        </p:txBody>
      </p:sp>
      <p:sp>
        <p:nvSpPr>
          <p:cNvPr id="8" name="Content Placeholder 7">
            <a:extLst>
              <a:ext uri="{FF2B5EF4-FFF2-40B4-BE49-F238E27FC236}">
                <a16:creationId xmlns:a16="http://schemas.microsoft.com/office/drawing/2014/main" xmlns="" id="{16EB2260-4C78-4B4E-831B-C22A1EE60B18}"/>
              </a:ext>
            </a:extLst>
          </p:cNvPr>
          <p:cNvSpPr>
            <a:spLocks noGrp="1"/>
          </p:cNvSpPr>
          <p:nvPr>
            <p:ph sz="quarter" idx="10"/>
          </p:nvPr>
        </p:nvSpPr>
        <p:spPr>
          <a:xfrm>
            <a:off x="3359151" y="4149725"/>
            <a:ext cx="2592387" cy="603146"/>
          </a:xfrm>
          <a:solidFill>
            <a:schemeClr val="accent4"/>
          </a:solidFill>
          <a:ln w="19050">
            <a:solidFill>
              <a:schemeClr val="accent4"/>
            </a:solidFill>
          </a:ln>
        </p:spPr>
        <p:txBody>
          <a:bodyPr anchor="ctr"/>
          <a:lstStyle/>
          <a:p>
            <a:pPr marL="0" indent="0" algn="ctr">
              <a:buNone/>
            </a:pPr>
            <a:r>
              <a:rPr lang="en-US" sz="1400"/>
              <a:t>Trustworthy Systems</a:t>
            </a:r>
          </a:p>
        </p:txBody>
      </p:sp>
      <p:sp>
        <p:nvSpPr>
          <p:cNvPr id="9" name="Content Placeholder 8">
            <a:extLst>
              <a:ext uri="{FF2B5EF4-FFF2-40B4-BE49-F238E27FC236}">
                <a16:creationId xmlns:a16="http://schemas.microsoft.com/office/drawing/2014/main" xmlns="" id="{58FD0D12-637B-44BB-8674-EBB6EF42AC3A}"/>
              </a:ext>
            </a:extLst>
          </p:cNvPr>
          <p:cNvSpPr>
            <a:spLocks noGrp="1"/>
          </p:cNvSpPr>
          <p:nvPr>
            <p:ph sz="quarter" idx="11"/>
          </p:nvPr>
        </p:nvSpPr>
        <p:spPr>
          <a:xfrm>
            <a:off x="3359151" y="1844675"/>
            <a:ext cx="2592388" cy="603605"/>
          </a:xfrm>
          <a:solidFill>
            <a:schemeClr val="bg1">
              <a:lumMod val="50000"/>
            </a:schemeClr>
          </a:solidFill>
          <a:ln w="19050">
            <a:solidFill>
              <a:schemeClr val="bg1">
                <a:lumMod val="50000"/>
              </a:schemeClr>
            </a:solidFill>
          </a:ln>
        </p:spPr>
        <p:txBody>
          <a:bodyPr anchor="ctr"/>
          <a:lstStyle/>
          <a:p>
            <a:pPr marL="0" indent="0" algn="ctr">
              <a:buNone/>
            </a:pPr>
            <a:r>
              <a:rPr lang="en-US" sz="1400">
                <a:solidFill>
                  <a:schemeClr val="bg1"/>
                </a:solidFill>
              </a:rPr>
              <a:t>Connected Intelligent Machines</a:t>
            </a:r>
          </a:p>
        </p:txBody>
      </p:sp>
      <p:sp>
        <p:nvSpPr>
          <p:cNvPr id="10" name="Content Placeholder 9">
            <a:extLst>
              <a:ext uri="{FF2B5EF4-FFF2-40B4-BE49-F238E27FC236}">
                <a16:creationId xmlns:a16="http://schemas.microsoft.com/office/drawing/2014/main" xmlns="" id="{B869D84E-60B7-4F3F-81B2-3E9EAFCEFF9C}"/>
              </a:ext>
            </a:extLst>
          </p:cNvPr>
          <p:cNvSpPr>
            <a:spLocks noGrp="1"/>
          </p:cNvSpPr>
          <p:nvPr>
            <p:ph sz="quarter" idx="12"/>
          </p:nvPr>
        </p:nvSpPr>
        <p:spPr>
          <a:xfrm>
            <a:off x="9120188" y="4149725"/>
            <a:ext cx="2592387" cy="603146"/>
          </a:xfrm>
          <a:solidFill>
            <a:schemeClr val="accent5"/>
          </a:solidFill>
          <a:ln w="19050">
            <a:solidFill>
              <a:schemeClr val="accent5"/>
            </a:solidFill>
          </a:ln>
        </p:spPr>
        <p:txBody>
          <a:bodyPr anchor="ctr"/>
          <a:lstStyle/>
          <a:p>
            <a:pPr marL="0" indent="0" algn="ctr">
              <a:buNone/>
            </a:pPr>
            <a:r>
              <a:rPr lang="en-US" sz="1400">
                <a:solidFill>
                  <a:schemeClr val="bg1"/>
                </a:solidFill>
              </a:rPr>
              <a:t>Network compute fabric</a:t>
            </a:r>
          </a:p>
        </p:txBody>
      </p:sp>
      <p:sp>
        <p:nvSpPr>
          <p:cNvPr id="11" name="Content Placeholder 10">
            <a:extLst>
              <a:ext uri="{FF2B5EF4-FFF2-40B4-BE49-F238E27FC236}">
                <a16:creationId xmlns:a16="http://schemas.microsoft.com/office/drawing/2014/main" xmlns="" id="{F063EF8A-A2B0-4369-A49C-6D2EC205AD60}"/>
              </a:ext>
            </a:extLst>
          </p:cNvPr>
          <p:cNvSpPr>
            <a:spLocks noGrp="1"/>
          </p:cNvSpPr>
          <p:nvPr>
            <p:ph sz="quarter" idx="13"/>
          </p:nvPr>
        </p:nvSpPr>
        <p:spPr>
          <a:xfrm>
            <a:off x="9120188" y="1844674"/>
            <a:ext cx="2592387" cy="603605"/>
          </a:xfrm>
          <a:solidFill>
            <a:schemeClr val="accent2"/>
          </a:solidFill>
          <a:ln w="19050">
            <a:solidFill>
              <a:schemeClr val="accent2"/>
            </a:solidFill>
          </a:ln>
        </p:spPr>
        <p:txBody>
          <a:bodyPr anchor="ctr"/>
          <a:lstStyle/>
          <a:p>
            <a:pPr marL="0" indent="0" algn="ctr">
              <a:buNone/>
            </a:pPr>
            <a:r>
              <a:rPr lang="en-US" sz="1400">
                <a:solidFill>
                  <a:schemeClr val="bg1"/>
                </a:solidFill>
              </a:rPr>
              <a:t>Connected sustainable world</a:t>
            </a:r>
          </a:p>
        </p:txBody>
      </p:sp>
      <p:sp>
        <p:nvSpPr>
          <p:cNvPr id="3" name="Title 2">
            <a:extLst>
              <a:ext uri="{FF2B5EF4-FFF2-40B4-BE49-F238E27FC236}">
                <a16:creationId xmlns:a16="http://schemas.microsoft.com/office/drawing/2014/main" xmlns="" id="{CD06B2AB-D926-49B5-AEBB-FC27051D7D6C}"/>
              </a:ext>
            </a:extLst>
          </p:cNvPr>
          <p:cNvSpPr>
            <a:spLocks noGrp="1"/>
          </p:cNvSpPr>
          <p:nvPr>
            <p:ph type="title"/>
          </p:nvPr>
        </p:nvSpPr>
        <p:spPr>
          <a:xfrm>
            <a:off x="479425" y="476250"/>
            <a:ext cx="6692900" cy="1081088"/>
          </a:xfrm>
        </p:spPr>
        <p:txBody>
          <a:bodyPr/>
          <a:lstStyle/>
          <a:p>
            <a:r>
              <a:rPr lang="en-US">
                <a:solidFill>
                  <a:schemeClr val="bg1"/>
                </a:solidFill>
              </a:rPr>
              <a:t>2030 use case examples</a:t>
            </a:r>
          </a:p>
        </p:txBody>
      </p:sp>
      <p:sp>
        <p:nvSpPr>
          <p:cNvPr id="12" name="Rectangle 11">
            <a:extLst>
              <a:ext uri="{FF2B5EF4-FFF2-40B4-BE49-F238E27FC236}">
                <a16:creationId xmlns:a16="http://schemas.microsoft.com/office/drawing/2014/main" xmlns="" id="{9B055728-FB9C-492D-92D7-7ABE1913C204}"/>
              </a:ext>
            </a:extLst>
          </p:cNvPr>
          <p:cNvSpPr/>
          <p:nvPr/>
        </p:nvSpPr>
        <p:spPr bwMode="auto">
          <a:xfrm>
            <a:off x="479423" y="2460839"/>
            <a:ext cx="2592389" cy="1472986"/>
          </a:xfrm>
          <a:prstGeom prst="rect">
            <a:avLst/>
          </a:prstGeom>
          <a:noFill/>
          <a:ln w="1905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fontAlgn="base">
              <a:spcBef>
                <a:spcPts val="300"/>
              </a:spcBef>
              <a:spcAft>
                <a:spcPct val="0"/>
              </a:spcAft>
            </a:pPr>
            <a:endParaRPr kumimoji="0" lang="en-US" sz="1400" b="0" i="0" u="none" strike="noStrike" cap="none" normalizeH="0" baseline="0">
              <a:ln>
                <a:noFill/>
              </a:ln>
              <a:solidFill>
                <a:schemeClr val="bg1"/>
              </a:solidFill>
              <a:effectLst/>
              <a:latin typeface="+mn-lt"/>
            </a:endParaRPr>
          </a:p>
        </p:txBody>
      </p:sp>
      <p:sp>
        <p:nvSpPr>
          <p:cNvPr id="13" name="Rectangle 12">
            <a:extLst>
              <a:ext uri="{FF2B5EF4-FFF2-40B4-BE49-F238E27FC236}">
                <a16:creationId xmlns:a16="http://schemas.microsoft.com/office/drawing/2014/main" xmlns="" id="{14396A2B-82D1-4984-B7FD-BA1751EEAC7E}"/>
              </a:ext>
            </a:extLst>
          </p:cNvPr>
          <p:cNvSpPr/>
          <p:nvPr/>
        </p:nvSpPr>
        <p:spPr bwMode="auto">
          <a:xfrm>
            <a:off x="3359149" y="2448279"/>
            <a:ext cx="2592389" cy="1472986"/>
          </a:xfrm>
          <a:prstGeom prst="rect">
            <a:avLst/>
          </a:prstGeom>
          <a:noFill/>
          <a:ln w="1905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fontAlgn="base">
              <a:spcBef>
                <a:spcPts val="300"/>
              </a:spcBef>
              <a:spcAft>
                <a:spcPct val="0"/>
              </a:spcAft>
            </a:pPr>
            <a:endParaRPr kumimoji="0" lang="en-US" sz="1400" b="0" i="0" u="none" strike="noStrike" cap="none" normalizeH="0" baseline="0">
              <a:ln>
                <a:noFill/>
              </a:ln>
              <a:solidFill>
                <a:schemeClr val="bg1"/>
              </a:solidFill>
              <a:effectLst/>
            </a:endParaRPr>
          </a:p>
        </p:txBody>
      </p:sp>
      <p:sp>
        <p:nvSpPr>
          <p:cNvPr id="14" name="Rectangle 13">
            <a:extLst>
              <a:ext uri="{FF2B5EF4-FFF2-40B4-BE49-F238E27FC236}">
                <a16:creationId xmlns:a16="http://schemas.microsoft.com/office/drawing/2014/main" xmlns="" id="{D5D99B46-E8C9-4A0E-B0AA-438A05447788}"/>
              </a:ext>
            </a:extLst>
          </p:cNvPr>
          <p:cNvSpPr/>
          <p:nvPr/>
        </p:nvSpPr>
        <p:spPr bwMode="auto">
          <a:xfrm>
            <a:off x="6240461" y="2448279"/>
            <a:ext cx="2592389" cy="1472986"/>
          </a:xfrm>
          <a:prstGeom prst="rect">
            <a:avLst/>
          </a:prstGeom>
          <a:noFill/>
          <a:ln w="1905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fontAlgn="base">
              <a:spcBef>
                <a:spcPts val="300"/>
              </a:spcBef>
              <a:spcAft>
                <a:spcPct val="0"/>
              </a:spcAft>
            </a:pPr>
            <a:endParaRPr kumimoji="0" lang="en-US" sz="1400" b="0" i="0" u="none" strike="noStrike" cap="none" normalizeH="0" baseline="0">
              <a:ln>
                <a:noFill/>
              </a:ln>
              <a:solidFill>
                <a:schemeClr val="bg1"/>
              </a:solidFill>
              <a:effectLst/>
              <a:latin typeface="+mn-lt"/>
            </a:endParaRPr>
          </a:p>
        </p:txBody>
      </p:sp>
      <p:sp>
        <p:nvSpPr>
          <p:cNvPr id="15" name="Rectangle 14">
            <a:extLst>
              <a:ext uri="{FF2B5EF4-FFF2-40B4-BE49-F238E27FC236}">
                <a16:creationId xmlns:a16="http://schemas.microsoft.com/office/drawing/2014/main" xmlns="" id="{B0E48B88-D0E5-4901-8724-C44A40C90480}"/>
              </a:ext>
            </a:extLst>
          </p:cNvPr>
          <p:cNvSpPr/>
          <p:nvPr/>
        </p:nvSpPr>
        <p:spPr bwMode="auto">
          <a:xfrm>
            <a:off x="9120188" y="2460839"/>
            <a:ext cx="2592389" cy="1472986"/>
          </a:xfrm>
          <a:prstGeom prst="rect">
            <a:avLst/>
          </a:prstGeom>
          <a:noFill/>
          <a:ln w="1905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fontAlgn="base">
              <a:spcBef>
                <a:spcPts val="300"/>
              </a:spcBef>
              <a:spcAft>
                <a:spcPct val="0"/>
              </a:spcAft>
            </a:pPr>
            <a:endParaRPr kumimoji="0" lang="en-US" sz="1400" b="0" i="0" u="none" strike="noStrike" cap="none" normalizeH="0" baseline="0">
              <a:ln>
                <a:noFill/>
              </a:ln>
              <a:solidFill>
                <a:schemeClr val="bg1"/>
              </a:solidFill>
              <a:effectLst/>
              <a:latin typeface="+mn-lt"/>
            </a:endParaRPr>
          </a:p>
        </p:txBody>
      </p:sp>
      <p:sp>
        <p:nvSpPr>
          <p:cNvPr id="16" name="Rectangle 15">
            <a:extLst>
              <a:ext uri="{FF2B5EF4-FFF2-40B4-BE49-F238E27FC236}">
                <a16:creationId xmlns:a16="http://schemas.microsoft.com/office/drawing/2014/main" xmlns="" id="{3374A08D-C48D-43F7-8844-1D77DE105DF3}"/>
              </a:ext>
            </a:extLst>
          </p:cNvPr>
          <p:cNvSpPr/>
          <p:nvPr/>
        </p:nvSpPr>
        <p:spPr bwMode="auto">
          <a:xfrm>
            <a:off x="479422" y="4752871"/>
            <a:ext cx="2592389" cy="1472986"/>
          </a:xfrm>
          <a:prstGeom prst="rect">
            <a:avLst/>
          </a:prstGeom>
          <a:noFill/>
          <a:ln w="1905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fontAlgn="base">
              <a:spcBef>
                <a:spcPts val="300"/>
              </a:spcBef>
              <a:spcAft>
                <a:spcPct val="0"/>
              </a:spcAft>
            </a:pPr>
            <a:endParaRPr kumimoji="0" lang="en-US" sz="1400" b="0" i="0" u="none" strike="noStrike" cap="none" normalizeH="0" baseline="0">
              <a:ln>
                <a:noFill/>
              </a:ln>
              <a:solidFill>
                <a:schemeClr val="bg1"/>
              </a:solidFill>
              <a:effectLst/>
              <a:latin typeface="+mn-lt"/>
            </a:endParaRPr>
          </a:p>
        </p:txBody>
      </p:sp>
      <p:sp>
        <p:nvSpPr>
          <p:cNvPr id="17" name="Rectangle 16">
            <a:extLst>
              <a:ext uri="{FF2B5EF4-FFF2-40B4-BE49-F238E27FC236}">
                <a16:creationId xmlns:a16="http://schemas.microsoft.com/office/drawing/2014/main" xmlns="" id="{D266FE9D-5F1F-419E-B338-9E87EA289896}"/>
              </a:ext>
            </a:extLst>
          </p:cNvPr>
          <p:cNvSpPr/>
          <p:nvPr/>
        </p:nvSpPr>
        <p:spPr bwMode="auto">
          <a:xfrm>
            <a:off x="3359148" y="4752871"/>
            <a:ext cx="2592389" cy="1472986"/>
          </a:xfrm>
          <a:prstGeom prst="rect">
            <a:avLst/>
          </a:prstGeom>
          <a:noFill/>
          <a:ln w="1905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fontAlgn="base">
              <a:spcBef>
                <a:spcPts val="300"/>
              </a:spcBef>
              <a:spcAft>
                <a:spcPct val="0"/>
              </a:spcAft>
            </a:pPr>
            <a:endParaRPr kumimoji="0" lang="en-US" sz="1400" b="0" i="0" u="none" strike="noStrike" cap="none" normalizeH="0" baseline="0">
              <a:ln>
                <a:noFill/>
              </a:ln>
              <a:solidFill>
                <a:schemeClr val="bg1"/>
              </a:solidFill>
              <a:effectLst/>
              <a:latin typeface="+mn-lt"/>
            </a:endParaRPr>
          </a:p>
        </p:txBody>
      </p:sp>
      <p:sp>
        <p:nvSpPr>
          <p:cNvPr id="18" name="Rectangle 17">
            <a:extLst>
              <a:ext uri="{FF2B5EF4-FFF2-40B4-BE49-F238E27FC236}">
                <a16:creationId xmlns:a16="http://schemas.microsoft.com/office/drawing/2014/main" xmlns="" id="{BE9A5839-E278-4662-9091-CF5389F54646}"/>
              </a:ext>
            </a:extLst>
          </p:cNvPr>
          <p:cNvSpPr/>
          <p:nvPr/>
        </p:nvSpPr>
        <p:spPr bwMode="auto">
          <a:xfrm>
            <a:off x="6240461" y="4752871"/>
            <a:ext cx="2592389" cy="1472986"/>
          </a:xfrm>
          <a:prstGeom prst="rect">
            <a:avLst/>
          </a:prstGeom>
          <a:noFill/>
          <a:ln w="1905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fontAlgn="base">
              <a:spcBef>
                <a:spcPts val="300"/>
              </a:spcBef>
              <a:spcAft>
                <a:spcPct val="0"/>
              </a:spcAft>
            </a:pPr>
            <a:endParaRPr kumimoji="0" lang="en-US" sz="1400" b="0" i="0" u="none" strike="noStrike" cap="none" normalizeH="0" baseline="0">
              <a:ln>
                <a:noFill/>
              </a:ln>
              <a:solidFill>
                <a:schemeClr val="bg1"/>
              </a:solidFill>
              <a:effectLst/>
              <a:latin typeface="+mn-lt"/>
            </a:endParaRPr>
          </a:p>
        </p:txBody>
      </p:sp>
      <p:sp>
        <p:nvSpPr>
          <p:cNvPr id="19" name="Rectangle 18">
            <a:extLst>
              <a:ext uri="{FF2B5EF4-FFF2-40B4-BE49-F238E27FC236}">
                <a16:creationId xmlns:a16="http://schemas.microsoft.com/office/drawing/2014/main" xmlns="" id="{13B9A727-01AA-4E88-A507-CCE0CCEF764A}"/>
              </a:ext>
            </a:extLst>
          </p:cNvPr>
          <p:cNvSpPr/>
          <p:nvPr/>
        </p:nvSpPr>
        <p:spPr bwMode="auto">
          <a:xfrm>
            <a:off x="9120187" y="4752871"/>
            <a:ext cx="2592389" cy="1472986"/>
          </a:xfrm>
          <a:prstGeom prst="rect">
            <a:avLst/>
          </a:prstGeom>
          <a:noFill/>
          <a:ln w="1905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fontAlgn="base">
              <a:spcBef>
                <a:spcPts val="300"/>
              </a:spcBef>
              <a:spcAft>
                <a:spcPct val="0"/>
              </a:spcAft>
            </a:pPr>
            <a:endParaRPr kumimoji="0" lang="en-US" sz="1400" b="0" i="0" u="none" strike="noStrike" cap="none" normalizeH="0" baseline="0">
              <a:ln>
                <a:noFill/>
              </a:ln>
              <a:solidFill>
                <a:schemeClr val="bg1"/>
              </a:solidFill>
              <a:effectLst/>
              <a:latin typeface="+mn-lt"/>
            </a:endParaRPr>
          </a:p>
        </p:txBody>
      </p:sp>
      <p:sp>
        <p:nvSpPr>
          <p:cNvPr id="36" name="TextBox 35">
            <a:extLst>
              <a:ext uri="{FF2B5EF4-FFF2-40B4-BE49-F238E27FC236}">
                <a16:creationId xmlns:a16="http://schemas.microsoft.com/office/drawing/2014/main" xmlns="" id="{B0F6D02C-E5BA-43AD-A3D1-7B676BCDB792}"/>
              </a:ext>
            </a:extLst>
          </p:cNvPr>
          <p:cNvSpPr txBox="1"/>
          <p:nvPr/>
        </p:nvSpPr>
        <p:spPr bwMode="auto">
          <a:xfrm rot="5400000">
            <a:off x="10968471" y="2715768"/>
            <a:ext cx="1801368" cy="329184"/>
          </a:xfrm>
          <a:prstGeom prst="rect">
            <a:avLst/>
          </a:prstGeom>
          <a:noFill/>
          <a:ln w="12700">
            <a:noFill/>
            <a:miter lim="800000"/>
            <a:headEnd/>
            <a:tailEnd/>
          </a:ln>
        </p:spPr>
        <p:txBody>
          <a:bodyPr vert="horz" wrap="none" lIns="72000" tIns="36000" rIns="73152" bIns="36576" numCol="1" rtlCol="0" anchor="t" anchorCtr="0" compatLnSpc="1">
            <a:prstTxWarp prst="textNoShape">
              <a:avLst/>
            </a:prstTxWarp>
            <a:noAutofit/>
          </a:bodyPr>
          <a:lstStyle/>
          <a:p>
            <a:pPr marL="0" indent="0" algn="ctr">
              <a:buClr>
                <a:schemeClr val="tx1"/>
              </a:buClr>
              <a:buNone/>
            </a:pPr>
            <a:r>
              <a:rPr lang="en-US" sz="1400">
                <a:solidFill>
                  <a:schemeClr val="bg1"/>
                </a:solidFill>
              </a:rPr>
              <a:t>Use case focus</a:t>
            </a:r>
          </a:p>
        </p:txBody>
      </p:sp>
      <p:sp>
        <p:nvSpPr>
          <p:cNvPr id="37" name="TextBox 36">
            <a:extLst>
              <a:ext uri="{FF2B5EF4-FFF2-40B4-BE49-F238E27FC236}">
                <a16:creationId xmlns:a16="http://schemas.microsoft.com/office/drawing/2014/main" xmlns="" id="{A82FE03E-3BF7-464D-B184-7FBDD58B5A48}"/>
              </a:ext>
            </a:extLst>
          </p:cNvPr>
          <p:cNvSpPr txBox="1"/>
          <p:nvPr/>
        </p:nvSpPr>
        <p:spPr bwMode="auto">
          <a:xfrm rot="5400000">
            <a:off x="10965423" y="4987413"/>
            <a:ext cx="1801368" cy="329184"/>
          </a:xfrm>
          <a:prstGeom prst="rect">
            <a:avLst/>
          </a:prstGeom>
          <a:noFill/>
          <a:ln w="12700">
            <a:noFill/>
            <a:miter lim="800000"/>
            <a:headEnd/>
            <a:tailEnd/>
          </a:ln>
        </p:spPr>
        <p:txBody>
          <a:bodyPr vert="horz" wrap="none" lIns="72000" tIns="36000" rIns="73152" bIns="36576" numCol="1" rtlCol="0" anchor="t" anchorCtr="0" compatLnSpc="1">
            <a:prstTxWarp prst="textNoShape">
              <a:avLst/>
            </a:prstTxWarp>
            <a:noAutofit/>
          </a:bodyPr>
          <a:lstStyle/>
          <a:p>
            <a:pPr marL="0" indent="0" algn="ctr">
              <a:buClr>
                <a:schemeClr val="tx1"/>
              </a:buClr>
              <a:buNone/>
            </a:pPr>
            <a:r>
              <a:rPr lang="en-US" sz="1400">
                <a:solidFill>
                  <a:schemeClr val="bg1"/>
                </a:solidFill>
              </a:rPr>
              <a:t>Technology focus</a:t>
            </a:r>
          </a:p>
        </p:txBody>
      </p:sp>
      <p:cxnSp>
        <p:nvCxnSpPr>
          <p:cNvPr id="38" name="Straight Connector 37">
            <a:extLst>
              <a:ext uri="{FF2B5EF4-FFF2-40B4-BE49-F238E27FC236}">
                <a16:creationId xmlns:a16="http://schemas.microsoft.com/office/drawing/2014/main" xmlns="" id="{BCE90FA5-1CAB-4C2F-B3B4-3962766AA2BA}"/>
              </a:ext>
            </a:extLst>
          </p:cNvPr>
          <p:cNvCxnSpPr>
            <a:cxnSpLocks/>
          </p:cNvCxnSpPr>
          <p:nvPr/>
        </p:nvCxnSpPr>
        <p:spPr bwMode="auto">
          <a:xfrm>
            <a:off x="479422" y="4044199"/>
            <a:ext cx="11551277" cy="0"/>
          </a:xfrm>
          <a:prstGeom prst="line">
            <a:avLst/>
          </a:prstGeom>
          <a:solidFill>
            <a:schemeClr val="accent1"/>
          </a:solidFill>
          <a:ln w="19050" cap="flat" cmpd="sng" algn="ctr">
            <a:solidFill>
              <a:schemeClr val="tx1"/>
            </a:solidFill>
            <a:prstDash val="dash"/>
            <a:round/>
            <a:headEnd type="none" w="med" len="med"/>
            <a:tailEnd type="none"/>
          </a:ln>
          <a:effectLst/>
        </p:spPr>
      </p:cxnSp>
      <p:sp>
        <p:nvSpPr>
          <p:cNvPr id="43" name="Right Bracket 42">
            <a:extLst>
              <a:ext uri="{FF2B5EF4-FFF2-40B4-BE49-F238E27FC236}">
                <a16:creationId xmlns:a16="http://schemas.microsoft.com/office/drawing/2014/main" xmlns="" id="{A78C0C53-2A26-42C2-8CB9-72F0548970AA}"/>
              </a:ext>
            </a:extLst>
          </p:cNvPr>
          <p:cNvSpPr/>
          <p:nvPr/>
        </p:nvSpPr>
        <p:spPr bwMode="auto">
          <a:xfrm rot="5400000">
            <a:off x="6063121" y="751346"/>
            <a:ext cx="65758" cy="11233150"/>
          </a:xfrm>
          <a:prstGeom prst="rightBracket">
            <a:avLst/>
          </a:prstGeom>
          <a:noFill/>
          <a:ln w="19050" cap="flat" cmpd="sng" algn="ctr">
            <a:solidFill>
              <a:schemeClr val="bg1">
                <a:lumMod val="50000"/>
              </a:schemeClr>
            </a:solidFill>
            <a:prstDash val="solid"/>
            <a:round/>
            <a:headEnd type="none" w="med" len="med"/>
            <a:tailEnd type="none"/>
          </a:ln>
          <a:effectLst/>
        </p:spPr>
        <p:txBody>
          <a:bodyPr rtlCol="0" anchor="ctr"/>
          <a:lstStyle/>
          <a:p>
            <a:pPr algn="ctr"/>
            <a:endParaRPr lang="en-US">
              <a:solidFill>
                <a:schemeClr val="bg1"/>
              </a:solidFill>
            </a:endParaRPr>
          </a:p>
        </p:txBody>
      </p:sp>
      <p:sp>
        <p:nvSpPr>
          <p:cNvPr id="44" name="Rectangle 43">
            <a:extLst>
              <a:ext uri="{FF2B5EF4-FFF2-40B4-BE49-F238E27FC236}">
                <a16:creationId xmlns:a16="http://schemas.microsoft.com/office/drawing/2014/main" xmlns="" id="{911F175E-46F1-42C2-B81A-75F2D36C9769}"/>
              </a:ext>
            </a:extLst>
          </p:cNvPr>
          <p:cNvSpPr/>
          <p:nvPr/>
        </p:nvSpPr>
        <p:spPr bwMode="auto">
          <a:xfrm>
            <a:off x="3740452" y="6237288"/>
            <a:ext cx="4722610" cy="287337"/>
          </a:xfrm>
          <a:prstGeom prst="rect">
            <a:avLst/>
          </a:prstGeom>
          <a:solidFill>
            <a:schemeClr val="tx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R="0" algn="ctr" defTabSz="914400" rtl="0" eaLnBrk="1" fontAlgn="base" latinLnBrk="0" hangingPunct="1">
              <a:lnSpc>
                <a:spcPct val="100000"/>
              </a:lnSpc>
              <a:spcBef>
                <a:spcPts val="300"/>
              </a:spcBef>
              <a:spcAft>
                <a:spcPct val="0"/>
              </a:spcAft>
              <a:buClrTx/>
              <a:buSzTx/>
              <a:tabLst/>
            </a:pPr>
            <a:r>
              <a:rPr kumimoji="0" lang="en-US" sz="1400" b="0" i="0" u="none" strike="noStrike" cap="none" normalizeH="0" baseline="0">
                <a:ln>
                  <a:noFill/>
                </a:ln>
                <a:solidFill>
                  <a:schemeClr val="bg1"/>
                </a:solidFill>
                <a:effectLst/>
                <a:latin typeface="+mn-lt"/>
              </a:rPr>
              <a:t>Technology scenarios evolving the network platform</a:t>
            </a:r>
          </a:p>
        </p:txBody>
      </p:sp>
      <p:sp>
        <p:nvSpPr>
          <p:cNvPr id="45" name="Right Bracket 44">
            <a:extLst>
              <a:ext uri="{FF2B5EF4-FFF2-40B4-BE49-F238E27FC236}">
                <a16:creationId xmlns:a16="http://schemas.microsoft.com/office/drawing/2014/main" xmlns="" id="{BE12489F-88B0-47DD-B2FA-884753812C74}"/>
              </a:ext>
            </a:extLst>
          </p:cNvPr>
          <p:cNvSpPr/>
          <p:nvPr/>
        </p:nvSpPr>
        <p:spPr bwMode="auto">
          <a:xfrm rot="16200000" flipV="1">
            <a:off x="6063121" y="-3921174"/>
            <a:ext cx="65758" cy="11233150"/>
          </a:xfrm>
          <a:prstGeom prst="rightBracket">
            <a:avLst/>
          </a:prstGeom>
          <a:noFill/>
          <a:ln w="19050" cap="flat" cmpd="sng" algn="ctr">
            <a:solidFill>
              <a:schemeClr val="bg1">
                <a:lumMod val="50000"/>
              </a:schemeClr>
            </a:solidFill>
            <a:prstDash val="solid"/>
            <a:round/>
            <a:headEnd type="none" w="med" len="med"/>
            <a:tailEnd type="none"/>
          </a:ln>
          <a:effectLst/>
        </p:spPr>
        <p:txBody>
          <a:bodyPr rtlCol="0" anchor="ctr"/>
          <a:lstStyle/>
          <a:p>
            <a:pPr algn="ctr"/>
            <a:endParaRPr lang="en-US" sz="1600">
              <a:solidFill>
                <a:schemeClr val="bg1"/>
              </a:solidFill>
            </a:endParaRPr>
          </a:p>
        </p:txBody>
      </p:sp>
      <p:sp>
        <p:nvSpPr>
          <p:cNvPr id="46" name="Rectangle 45">
            <a:extLst>
              <a:ext uri="{FF2B5EF4-FFF2-40B4-BE49-F238E27FC236}">
                <a16:creationId xmlns:a16="http://schemas.microsoft.com/office/drawing/2014/main" xmlns="" id="{1E7896A4-2C08-4F7C-9FC0-F6F8FDA5A12D}"/>
              </a:ext>
            </a:extLst>
          </p:cNvPr>
          <p:cNvSpPr/>
          <p:nvPr/>
        </p:nvSpPr>
        <p:spPr bwMode="auto">
          <a:xfrm>
            <a:off x="3766390" y="1472037"/>
            <a:ext cx="4722610" cy="287337"/>
          </a:xfrm>
          <a:prstGeom prst="rect">
            <a:avLst/>
          </a:prstGeom>
          <a:solidFill>
            <a:schemeClr val="tx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R="0" algn="ctr" defTabSz="914400" rtl="0" eaLnBrk="1" fontAlgn="base" latinLnBrk="0" hangingPunct="1">
              <a:lnSpc>
                <a:spcPct val="100000"/>
              </a:lnSpc>
              <a:spcBef>
                <a:spcPts val="300"/>
              </a:spcBef>
              <a:spcAft>
                <a:spcPct val="0"/>
              </a:spcAft>
              <a:buClrTx/>
              <a:buSzTx/>
              <a:tabLst/>
            </a:pPr>
            <a:r>
              <a:rPr kumimoji="0" lang="en-US" sz="1400" b="0" i="0" u="none" strike="noStrike" cap="none" normalizeH="0" baseline="0">
                <a:ln>
                  <a:noFill/>
                </a:ln>
                <a:solidFill>
                  <a:schemeClr val="bg1"/>
                </a:solidFill>
                <a:effectLst/>
                <a:latin typeface="+mn-lt"/>
              </a:rPr>
              <a:t>Use case scenarios enabled by the network platform</a:t>
            </a:r>
          </a:p>
        </p:txBody>
      </p:sp>
      <p:pic>
        <p:nvPicPr>
          <p:cNvPr id="21" name="Picture 20">
            <a:extLst>
              <a:ext uri="{FF2B5EF4-FFF2-40B4-BE49-F238E27FC236}">
                <a16:creationId xmlns:a16="http://schemas.microsoft.com/office/drawing/2014/main" xmlns="" id="{91AA9C45-33A2-4E53-A7FA-57E13177BD2A}"/>
              </a:ext>
            </a:extLst>
          </p:cNvPr>
          <p:cNvPicPr>
            <a:picLocks noChangeAspect="1"/>
          </p:cNvPicPr>
          <p:nvPr/>
        </p:nvPicPr>
        <p:blipFill rotWithShape="1">
          <a:blip r:embed="rId11"/>
          <a:srcRect b="6652"/>
          <a:stretch/>
        </p:blipFill>
        <p:spPr>
          <a:xfrm>
            <a:off x="481335" y="2429323"/>
            <a:ext cx="2603218" cy="1491051"/>
          </a:xfrm>
          <a:prstGeom prst="rect">
            <a:avLst/>
          </a:prstGeom>
        </p:spPr>
      </p:pic>
      <p:sp>
        <p:nvSpPr>
          <p:cNvPr id="40" name="Rectangle 39">
            <a:extLst>
              <a:ext uri="{FF2B5EF4-FFF2-40B4-BE49-F238E27FC236}">
                <a16:creationId xmlns:a16="http://schemas.microsoft.com/office/drawing/2014/main" xmlns="" id="{A33568F1-6350-497D-B964-D30C82515D9F}"/>
              </a:ext>
            </a:extLst>
          </p:cNvPr>
          <p:cNvSpPr/>
          <p:nvPr/>
        </p:nvSpPr>
        <p:spPr bwMode="auto">
          <a:xfrm>
            <a:off x="358773" y="4002200"/>
            <a:ext cx="11763375" cy="2540186"/>
          </a:xfrm>
          <a:prstGeom prst="rect">
            <a:avLst/>
          </a:prstGeom>
          <a:solidFill>
            <a:srgbClr val="181818">
              <a:alpha val="50196"/>
            </a:srgbClr>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180000" indent="-180000" algn="l">
              <a:spcBef>
                <a:spcPts val="800"/>
              </a:spcBef>
              <a:buFont typeface="Ericsson Hilda" panose="00000500000000000000" pitchFamily="2" charset="0"/>
              <a:buChar char="●"/>
            </a:pPr>
            <a:endParaRPr lang="en-US">
              <a:solidFill>
                <a:schemeClr val="bg1"/>
              </a:solidFill>
            </a:endParaRPr>
          </a:p>
        </p:txBody>
      </p:sp>
    </p:spTree>
    <p:extLst>
      <p:ext uri="{BB962C8B-B14F-4D97-AF65-F5344CB8AC3E}">
        <p14:creationId xmlns:p14="http://schemas.microsoft.com/office/powerpoint/2010/main" xmlns="" val="26002431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53D68CC-B671-436F-812B-1CF3E817C3C1}"/>
              </a:ext>
            </a:extLst>
          </p:cNvPr>
          <p:cNvSpPr>
            <a:spLocks noGrp="1"/>
          </p:cNvSpPr>
          <p:nvPr>
            <p:ph type="title"/>
          </p:nvPr>
        </p:nvSpPr>
        <p:spPr>
          <a:xfrm>
            <a:off x="479424" y="476250"/>
            <a:ext cx="9263666" cy="1081088"/>
          </a:xfrm>
        </p:spPr>
        <p:txBody>
          <a:bodyPr/>
          <a:lstStyle/>
          <a:p>
            <a:r>
              <a:rPr lang="en-US"/>
              <a:t>6G – Moving in a cyber-physical continuum</a:t>
            </a:r>
          </a:p>
        </p:txBody>
      </p:sp>
      <p:sp>
        <p:nvSpPr>
          <p:cNvPr id="4" name="Arrow: Left-Right 3">
            <a:extLst>
              <a:ext uri="{FF2B5EF4-FFF2-40B4-BE49-F238E27FC236}">
                <a16:creationId xmlns:a16="http://schemas.microsoft.com/office/drawing/2014/main" xmlns="" id="{01B2989A-D527-4F63-A1C2-A2905D31BBAF}"/>
              </a:ext>
            </a:extLst>
          </p:cNvPr>
          <p:cNvSpPr/>
          <p:nvPr/>
        </p:nvSpPr>
        <p:spPr>
          <a:xfrm>
            <a:off x="5322301" y="3467559"/>
            <a:ext cx="982362" cy="111211"/>
          </a:xfrm>
          <a:prstGeom prst="lef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endParaRPr lang="en-US"/>
          </a:p>
        </p:txBody>
      </p:sp>
      <p:sp>
        <p:nvSpPr>
          <p:cNvPr id="5" name="Arrow: Curved Right 4">
            <a:extLst>
              <a:ext uri="{FF2B5EF4-FFF2-40B4-BE49-F238E27FC236}">
                <a16:creationId xmlns:a16="http://schemas.microsoft.com/office/drawing/2014/main" xmlns="" id="{76634D19-BF0F-4E84-9A5F-488CA9475739}"/>
              </a:ext>
            </a:extLst>
          </p:cNvPr>
          <p:cNvSpPr/>
          <p:nvPr/>
        </p:nvSpPr>
        <p:spPr>
          <a:xfrm>
            <a:off x="5322301" y="3013895"/>
            <a:ext cx="982362" cy="254932"/>
          </a:xfrm>
          <a:prstGeom prst="curved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endParaRPr lang="en-US">
              <a:solidFill>
                <a:schemeClr val="tx1"/>
              </a:solidFill>
            </a:endParaRPr>
          </a:p>
        </p:txBody>
      </p:sp>
      <p:sp>
        <p:nvSpPr>
          <p:cNvPr id="6" name="Arrow: Curved Right 5">
            <a:extLst>
              <a:ext uri="{FF2B5EF4-FFF2-40B4-BE49-F238E27FC236}">
                <a16:creationId xmlns:a16="http://schemas.microsoft.com/office/drawing/2014/main" xmlns="" id="{5BAD2EAC-68AF-4596-B1D0-EB2E40827C88}"/>
              </a:ext>
            </a:extLst>
          </p:cNvPr>
          <p:cNvSpPr/>
          <p:nvPr/>
        </p:nvSpPr>
        <p:spPr>
          <a:xfrm rot="10800000">
            <a:off x="5322301" y="2392168"/>
            <a:ext cx="982362" cy="254932"/>
          </a:xfrm>
          <a:prstGeom prst="curved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endParaRPr lang="en-US">
              <a:solidFill>
                <a:schemeClr val="tx1"/>
              </a:solidFill>
            </a:endParaRPr>
          </a:p>
        </p:txBody>
      </p:sp>
      <p:sp>
        <p:nvSpPr>
          <p:cNvPr id="7" name="TextBox 6">
            <a:extLst>
              <a:ext uri="{FF2B5EF4-FFF2-40B4-BE49-F238E27FC236}">
                <a16:creationId xmlns:a16="http://schemas.microsoft.com/office/drawing/2014/main" xmlns="" id="{BF5649AD-FCD6-4151-B1DE-86639F9BE1D1}"/>
              </a:ext>
            </a:extLst>
          </p:cNvPr>
          <p:cNvSpPr txBox="1"/>
          <p:nvPr/>
        </p:nvSpPr>
        <p:spPr>
          <a:xfrm>
            <a:off x="5023831" y="3526785"/>
            <a:ext cx="1595165" cy="553998"/>
          </a:xfrm>
          <a:prstGeom prst="rect">
            <a:avLst/>
          </a:prstGeom>
          <a:noFill/>
        </p:spPr>
        <p:txBody>
          <a:bodyPr wrap="square" rtlCol="0">
            <a:spAutoFit/>
          </a:bodyPr>
          <a:lstStyle/>
          <a:p>
            <a:pPr marL="0" indent="0" algn="ctr">
              <a:buNone/>
            </a:pPr>
            <a:r>
              <a:rPr lang="en-US" sz="1000" i="1">
                <a:solidFill>
                  <a:schemeClr val="bg1"/>
                </a:solidFill>
              </a:rPr>
              <a:t>Digitalized &amp; programmable physical world</a:t>
            </a:r>
          </a:p>
        </p:txBody>
      </p:sp>
      <p:sp>
        <p:nvSpPr>
          <p:cNvPr id="8" name="TextBox 7">
            <a:extLst>
              <a:ext uri="{FF2B5EF4-FFF2-40B4-BE49-F238E27FC236}">
                <a16:creationId xmlns:a16="http://schemas.microsoft.com/office/drawing/2014/main" xmlns="" id="{F2C93DFD-9F58-492D-AE6E-8592B2FDBAA6}"/>
              </a:ext>
            </a:extLst>
          </p:cNvPr>
          <p:cNvSpPr txBox="1"/>
          <p:nvPr/>
        </p:nvSpPr>
        <p:spPr>
          <a:xfrm>
            <a:off x="5259122" y="3174038"/>
            <a:ext cx="1196161" cy="246221"/>
          </a:xfrm>
          <a:prstGeom prst="rect">
            <a:avLst/>
          </a:prstGeom>
          <a:noFill/>
        </p:spPr>
        <p:txBody>
          <a:bodyPr wrap="none" rtlCol="0">
            <a:spAutoFit/>
          </a:bodyPr>
          <a:lstStyle/>
          <a:p>
            <a:pPr marL="0" indent="0">
              <a:buNone/>
            </a:pPr>
            <a:r>
              <a:rPr lang="en-US" sz="1000" i="1">
                <a:solidFill>
                  <a:schemeClr val="bg1"/>
                </a:solidFill>
              </a:rPr>
              <a:t>Internet of senses</a:t>
            </a:r>
          </a:p>
        </p:txBody>
      </p:sp>
      <p:sp>
        <p:nvSpPr>
          <p:cNvPr id="9" name="TextBox 8">
            <a:extLst>
              <a:ext uri="{FF2B5EF4-FFF2-40B4-BE49-F238E27FC236}">
                <a16:creationId xmlns:a16="http://schemas.microsoft.com/office/drawing/2014/main" xmlns="" id="{433721C4-1E33-44F1-A070-5B9255AF30F9}"/>
              </a:ext>
            </a:extLst>
          </p:cNvPr>
          <p:cNvSpPr txBox="1"/>
          <p:nvPr/>
        </p:nvSpPr>
        <p:spPr>
          <a:xfrm>
            <a:off x="5162907" y="2580528"/>
            <a:ext cx="1305165" cy="400110"/>
          </a:xfrm>
          <a:prstGeom prst="rect">
            <a:avLst/>
          </a:prstGeom>
          <a:noFill/>
        </p:spPr>
        <p:txBody>
          <a:bodyPr wrap="none" rtlCol="0">
            <a:spAutoFit/>
          </a:bodyPr>
          <a:lstStyle/>
          <a:p>
            <a:pPr marL="0" indent="0" algn="ctr">
              <a:buNone/>
            </a:pPr>
            <a:r>
              <a:rPr lang="en-US" sz="1000" i="1">
                <a:solidFill>
                  <a:schemeClr val="bg1"/>
                </a:solidFill>
              </a:rPr>
              <a:t>Connected</a:t>
            </a:r>
            <a:br>
              <a:rPr lang="en-US" sz="1000" i="1">
                <a:solidFill>
                  <a:schemeClr val="bg1"/>
                </a:solidFill>
              </a:rPr>
            </a:br>
            <a:r>
              <a:rPr lang="en-US" sz="1000" i="1">
                <a:solidFill>
                  <a:schemeClr val="bg1"/>
                </a:solidFill>
              </a:rPr>
              <a:t>intelligent machines</a:t>
            </a:r>
          </a:p>
        </p:txBody>
      </p:sp>
      <p:pic>
        <p:nvPicPr>
          <p:cNvPr id="11" name="Content Placeholder 15" descr="Background pattern&#10;&#10;Description automatically generated">
            <a:extLst>
              <a:ext uri="{FF2B5EF4-FFF2-40B4-BE49-F238E27FC236}">
                <a16:creationId xmlns:a16="http://schemas.microsoft.com/office/drawing/2014/main" xmlns="" id="{4039AA20-D62E-415A-9E4B-189C666BD4BA}"/>
              </a:ext>
            </a:extLst>
          </p:cNvPr>
          <p:cNvPicPr>
            <a:picLocks noChangeAspect="1"/>
          </p:cNvPicPr>
          <p:nvPr/>
        </p:nvPicPr>
        <p:blipFill>
          <a:blip r:embed="rId2">
            <a:extLst>
              <a:ext uri="{28A0092B-C50C-407E-A947-70E740481C1C}">
                <a14:useLocalDpi xmlns:a14="http://schemas.microsoft.com/office/drawing/2010/main" xmlns="" val="0"/>
              </a:ext>
            </a:extLst>
          </a:blip>
          <a:srcRect l="50320" t="25539" r="30623" b="22303"/>
          <a:stretch>
            <a:fillRect/>
          </a:stretch>
        </p:blipFill>
        <p:spPr>
          <a:xfrm>
            <a:off x="6511370" y="2174707"/>
            <a:ext cx="1250838" cy="2489536"/>
          </a:xfrm>
          <a:custGeom>
            <a:avLst/>
            <a:gdLst>
              <a:gd name="connsiteX0" fmla="*/ 0 w 864065"/>
              <a:gd name="connsiteY0" fmla="*/ 0 h 1719744"/>
              <a:gd name="connsiteX1" fmla="*/ 174139 w 864065"/>
              <a:gd name="connsiteY1" fmla="*/ 17470 h 1719744"/>
              <a:gd name="connsiteX2" fmla="*/ 864065 w 864065"/>
              <a:gd name="connsiteY2" fmla="*/ 859872 h 1719744"/>
              <a:gd name="connsiteX3" fmla="*/ 174139 w 864065"/>
              <a:gd name="connsiteY3" fmla="*/ 1702275 h 1719744"/>
              <a:gd name="connsiteX4" fmla="*/ 0 w 864065"/>
              <a:gd name="connsiteY4" fmla="*/ 1719744 h 171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4065" h="1719744">
                <a:moveTo>
                  <a:pt x="0" y="0"/>
                </a:moveTo>
                <a:lnTo>
                  <a:pt x="174139" y="17470"/>
                </a:lnTo>
                <a:cubicBezTo>
                  <a:pt x="567879" y="97650"/>
                  <a:pt x="864065" y="444340"/>
                  <a:pt x="864065" y="859872"/>
                </a:cubicBezTo>
                <a:cubicBezTo>
                  <a:pt x="864065" y="1275404"/>
                  <a:pt x="567879" y="1622095"/>
                  <a:pt x="174139" y="1702275"/>
                </a:cubicBezTo>
                <a:lnTo>
                  <a:pt x="0" y="1719744"/>
                </a:lnTo>
                <a:close/>
              </a:path>
            </a:pathLst>
          </a:custGeom>
          <a:noFill/>
          <a:ln>
            <a:noFill/>
          </a:ln>
        </p:spPr>
      </p:pic>
      <p:sp>
        <p:nvSpPr>
          <p:cNvPr id="12" name="TextBox 11">
            <a:extLst>
              <a:ext uri="{FF2B5EF4-FFF2-40B4-BE49-F238E27FC236}">
                <a16:creationId xmlns:a16="http://schemas.microsoft.com/office/drawing/2014/main" xmlns="" id="{7E041E16-56F6-4DDF-85F7-B7909B36104A}"/>
              </a:ext>
            </a:extLst>
          </p:cNvPr>
          <p:cNvSpPr txBox="1"/>
          <p:nvPr/>
        </p:nvSpPr>
        <p:spPr>
          <a:xfrm>
            <a:off x="6552046" y="3063388"/>
            <a:ext cx="946093" cy="584775"/>
          </a:xfrm>
          <a:prstGeom prst="rect">
            <a:avLst/>
          </a:prstGeom>
          <a:noFill/>
        </p:spPr>
        <p:txBody>
          <a:bodyPr wrap="none" rtlCol="0">
            <a:spAutoFit/>
          </a:bodyPr>
          <a:lstStyle/>
          <a:p>
            <a:pPr marL="0" indent="0">
              <a:buNone/>
            </a:pPr>
            <a:r>
              <a:rPr lang="en-US" sz="1600">
                <a:solidFill>
                  <a:schemeClr val="bg1"/>
                </a:solidFill>
              </a:rPr>
              <a:t>Physical</a:t>
            </a:r>
            <a:br>
              <a:rPr lang="en-US" sz="1600">
                <a:solidFill>
                  <a:schemeClr val="bg1"/>
                </a:solidFill>
              </a:rPr>
            </a:br>
            <a:r>
              <a:rPr lang="en-US" sz="1600">
                <a:solidFill>
                  <a:schemeClr val="bg1"/>
                </a:solidFill>
              </a:rPr>
              <a:t>world</a:t>
            </a:r>
          </a:p>
        </p:txBody>
      </p:sp>
      <p:pic>
        <p:nvPicPr>
          <p:cNvPr id="13" name="Picture 12">
            <a:extLst>
              <a:ext uri="{FF2B5EF4-FFF2-40B4-BE49-F238E27FC236}">
                <a16:creationId xmlns:a16="http://schemas.microsoft.com/office/drawing/2014/main" xmlns="" id="{724EDD33-EDCC-4CB0-B84D-F6BEA4AB27A7}"/>
              </a:ext>
            </a:extLst>
          </p:cNvPr>
          <p:cNvPicPr>
            <a:picLocks noChangeAspect="1"/>
          </p:cNvPicPr>
          <p:nvPr/>
        </p:nvPicPr>
        <p:blipFill rotWithShape="1">
          <a:blip r:embed="rId3">
            <a:extLst>
              <a:ext uri="{BEBA8EAE-BF5A-486C-A8C5-ECC9F3942E4B}">
                <a14:imgProps xmlns:a14="http://schemas.microsoft.com/office/drawing/2010/main" xmlns="">
                  <a14:imgLayer r:embed="rId4">
                    <a14:imgEffect>
                      <a14:brightnessContrast bright="-20000"/>
                    </a14:imgEffect>
                  </a14:imgLayer>
                </a14:imgProps>
              </a:ext>
              <a:ext uri="{28A0092B-C50C-407E-A947-70E740481C1C}">
                <a14:useLocalDpi xmlns:a14="http://schemas.microsoft.com/office/drawing/2010/main" xmlns="" val="0"/>
              </a:ext>
            </a:extLst>
          </a:blip>
          <a:srcRect l="63241" t="24563" r="22675" b="32369"/>
          <a:stretch/>
        </p:blipFill>
        <p:spPr>
          <a:xfrm>
            <a:off x="3781486" y="2174706"/>
            <a:ext cx="1338124" cy="2489537"/>
          </a:xfrm>
          <a:custGeom>
            <a:avLst/>
            <a:gdLst>
              <a:gd name="connsiteX0" fmla="*/ 924361 w 924361"/>
              <a:gd name="connsiteY0" fmla="*/ 0 h 1719744"/>
              <a:gd name="connsiteX1" fmla="*/ 924361 w 924361"/>
              <a:gd name="connsiteY1" fmla="*/ 1719744 h 1719744"/>
              <a:gd name="connsiteX2" fmla="*/ 0 w 924361"/>
              <a:gd name="connsiteY2" fmla="*/ 859872 h 1719744"/>
              <a:gd name="connsiteX3" fmla="*/ 924361 w 924361"/>
              <a:gd name="connsiteY3" fmla="*/ 0 h 1719744"/>
            </a:gdLst>
            <a:ahLst/>
            <a:cxnLst>
              <a:cxn ang="0">
                <a:pos x="connsiteX0" y="connsiteY0"/>
              </a:cxn>
              <a:cxn ang="0">
                <a:pos x="connsiteX1" y="connsiteY1"/>
              </a:cxn>
              <a:cxn ang="0">
                <a:pos x="connsiteX2" y="connsiteY2"/>
              </a:cxn>
              <a:cxn ang="0">
                <a:pos x="connsiteX3" y="connsiteY3"/>
              </a:cxn>
            </a:cxnLst>
            <a:rect l="l" t="t" r="r" b="b"/>
            <a:pathLst>
              <a:path w="924361" h="1719744">
                <a:moveTo>
                  <a:pt x="924361" y="0"/>
                </a:moveTo>
                <a:lnTo>
                  <a:pt x="924361" y="1719744"/>
                </a:lnTo>
                <a:cubicBezTo>
                  <a:pt x="413851" y="1719744"/>
                  <a:pt x="0" y="1334766"/>
                  <a:pt x="0" y="859872"/>
                </a:cubicBezTo>
                <a:cubicBezTo>
                  <a:pt x="0" y="384978"/>
                  <a:pt x="413851" y="0"/>
                  <a:pt x="924361" y="0"/>
                </a:cubicBezTo>
                <a:close/>
              </a:path>
            </a:pathLst>
          </a:custGeom>
          <a:solidFill>
            <a:schemeClr val="bg1"/>
          </a:solidFill>
          <a:ln>
            <a:noFill/>
          </a:ln>
        </p:spPr>
      </p:pic>
      <p:sp>
        <p:nvSpPr>
          <p:cNvPr id="14" name="TextBox 13">
            <a:extLst>
              <a:ext uri="{FF2B5EF4-FFF2-40B4-BE49-F238E27FC236}">
                <a16:creationId xmlns:a16="http://schemas.microsoft.com/office/drawing/2014/main" xmlns="" id="{04FC2230-A320-4290-B9A2-21D04253F9A2}"/>
              </a:ext>
            </a:extLst>
          </p:cNvPr>
          <p:cNvSpPr txBox="1"/>
          <p:nvPr/>
        </p:nvSpPr>
        <p:spPr>
          <a:xfrm>
            <a:off x="4228976" y="3069564"/>
            <a:ext cx="752129" cy="584775"/>
          </a:xfrm>
          <a:prstGeom prst="rect">
            <a:avLst/>
          </a:prstGeom>
          <a:noFill/>
        </p:spPr>
        <p:txBody>
          <a:bodyPr wrap="none" rtlCol="0">
            <a:spAutoFit/>
          </a:bodyPr>
          <a:lstStyle/>
          <a:p>
            <a:pPr marL="0" indent="0" algn="r">
              <a:buNone/>
            </a:pPr>
            <a:r>
              <a:rPr lang="en-US" sz="1600">
                <a:solidFill>
                  <a:schemeClr val="bg1"/>
                </a:solidFill>
              </a:rPr>
              <a:t>Digital</a:t>
            </a:r>
            <a:br>
              <a:rPr lang="en-US" sz="1600">
                <a:solidFill>
                  <a:schemeClr val="bg1"/>
                </a:solidFill>
              </a:rPr>
            </a:br>
            <a:r>
              <a:rPr lang="en-US" sz="1600">
                <a:solidFill>
                  <a:schemeClr val="bg1"/>
                </a:solidFill>
              </a:rPr>
              <a:t>world</a:t>
            </a:r>
          </a:p>
        </p:txBody>
      </p:sp>
      <p:sp>
        <p:nvSpPr>
          <p:cNvPr id="16" name="TextBox 15">
            <a:extLst>
              <a:ext uri="{FF2B5EF4-FFF2-40B4-BE49-F238E27FC236}">
                <a16:creationId xmlns:a16="http://schemas.microsoft.com/office/drawing/2014/main" xmlns="" id="{D192D565-4AD3-4BEE-997F-1D68AE58A679}"/>
              </a:ext>
            </a:extLst>
          </p:cNvPr>
          <p:cNvSpPr txBox="1"/>
          <p:nvPr/>
        </p:nvSpPr>
        <p:spPr bwMode="auto">
          <a:xfrm>
            <a:off x="8407314" y="1557338"/>
            <a:ext cx="2808867" cy="1021237"/>
          </a:xfrm>
          <a:prstGeom prst="rect">
            <a:avLst/>
          </a:prstGeom>
          <a:noFill/>
          <a:ln w="3175">
            <a:noFill/>
            <a:miter lim="800000"/>
            <a:headEnd/>
            <a:tailEnd/>
          </a:ln>
        </p:spPr>
        <p:txBody>
          <a:bodyPr vert="horz" wrap="square" lIns="72000" tIns="36000" rIns="0" bIns="0" numCol="1" rtlCol="0" anchor="t" anchorCtr="0" compatLnSpc="1">
            <a:prstTxWarp prst="textNoShape">
              <a:avLst/>
            </a:prstTxWarp>
            <a:spAutoFit/>
          </a:bodyPr>
          <a:lstStyle/>
          <a:p>
            <a:pPr marL="0" indent="0" algn="r" fontAlgn="auto">
              <a:spcBef>
                <a:spcPts val="0"/>
              </a:spcBef>
              <a:spcAft>
                <a:spcPts val="0"/>
              </a:spcAft>
              <a:buClr>
                <a:srgbClr val="181818"/>
              </a:buClr>
              <a:buNone/>
              <a:defRPr/>
            </a:pPr>
            <a:r>
              <a:rPr lang="en-US" sz="1600">
                <a:solidFill>
                  <a:schemeClr val="bg1"/>
                </a:solidFill>
                <a:latin typeface="Ericsson Hilda"/>
              </a:rPr>
              <a:t>Vast amounts</a:t>
            </a:r>
            <a:r>
              <a:rPr kumimoji="0" lang="en-US" sz="1600" b="0" i="0" u="none" strike="noStrike" kern="1200" cap="none" spc="0" normalizeH="0" baseline="0" noProof="0">
                <a:ln>
                  <a:noFill/>
                </a:ln>
                <a:solidFill>
                  <a:schemeClr val="bg1"/>
                </a:solidFill>
                <a:effectLst/>
                <a:uLnTx/>
                <a:uFillTx/>
                <a:latin typeface="Ericsson Hilda"/>
                <a:ea typeface="+mn-ea"/>
                <a:cs typeface="+mn-cs"/>
              </a:rPr>
              <a:t> of sensors embedded in physical world send data to update the digital representation in real time</a:t>
            </a:r>
          </a:p>
        </p:txBody>
      </p:sp>
      <p:sp>
        <p:nvSpPr>
          <p:cNvPr id="17" name="TextBox 16">
            <a:extLst>
              <a:ext uri="{FF2B5EF4-FFF2-40B4-BE49-F238E27FC236}">
                <a16:creationId xmlns:a16="http://schemas.microsoft.com/office/drawing/2014/main" xmlns="" id="{E7795D64-306F-44B0-97B0-481B9C63E4CC}"/>
              </a:ext>
            </a:extLst>
          </p:cNvPr>
          <p:cNvSpPr txBox="1"/>
          <p:nvPr/>
        </p:nvSpPr>
        <p:spPr bwMode="auto">
          <a:xfrm>
            <a:off x="8710811" y="2865363"/>
            <a:ext cx="2505370" cy="1021237"/>
          </a:xfrm>
          <a:prstGeom prst="rect">
            <a:avLst/>
          </a:prstGeom>
          <a:noFill/>
          <a:ln w="3175">
            <a:noFill/>
            <a:miter lim="800000"/>
            <a:headEnd/>
            <a:tailEnd/>
          </a:ln>
        </p:spPr>
        <p:txBody>
          <a:bodyPr vert="horz" wrap="square" lIns="72000" tIns="36000" rIns="0" bIns="0" numCol="1" rtlCol="0" anchor="t" anchorCtr="0" compatLnSpc="1">
            <a:prstTxWarp prst="textNoShape">
              <a:avLst/>
            </a:prstTxWarp>
            <a:spAutoFit/>
          </a:bodyPr>
          <a:lstStyle/>
          <a:p>
            <a:pPr marL="0" indent="0" algn="r" fontAlgn="auto">
              <a:spcBef>
                <a:spcPts val="0"/>
              </a:spcBef>
              <a:spcAft>
                <a:spcPts val="0"/>
              </a:spcAft>
              <a:buClr>
                <a:srgbClr val="181818"/>
              </a:buClr>
              <a:buNone/>
              <a:defRPr/>
            </a:pPr>
            <a:r>
              <a:rPr kumimoji="0" lang="en-US" sz="1600" b="0" i="0" u="none" strike="noStrike" kern="1200" cap="none" spc="0" normalizeH="0" baseline="0" noProof="0">
                <a:ln>
                  <a:noFill/>
                </a:ln>
                <a:solidFill>
                  <a:schemeClr val="bg1"/>
                </a:solidFill>
                <a:effectLst/>
                <a:uLnTx/>
                <a:uFillTx/>
                <a:latin typeface="Ericsson Hilda"/>
                <a:ea typeface="+mn-ea"/>
                <a:cs typeface="+mn-cs"/>
              </a:rPr>
              <a:t>Actuators in the real world carry out functions that is programmed in the digital representation</a:t>
            </a:r>
          </a:p>
        </p:txBody>
      </p:sp>
      <p:sp>
        <p:nvSpPr>
          <p:cNvPr id="18" name="TextBox 17">
            <a:extLst>
              <a:ext uri="{FF2B5EF4-FFF2-40B4-BE49-F238E27FC236}">
                <a16:creationId xmlns:a16="http://schemas.microsoft.com/office/drawing/2014/main" xmlns="" id="{0B881879-858A-4DE0-8392-15A997FF84AA}"/>
              </a:ext>
            </a:extLst>
          </p:cNvPr>
          <p:cNvSpPr txBox="1"/>
          <p:nvPr/>
        </p:nvSpPr>
        <p:spPr bwMode="auto">
          <a:xfrm>
            <a:off x="694388" y="3643365"/>
            <a:ext cx="2995708" cy="1267458"/>
          </a:xfrm>
          <a:prstGeom prst="rect">
            <a:avLst/>
          </a:prstGeom>
          <a:noFill/>
          <a:ln w="3175">
            <a:noFill/>
            <a:miter lim="800000"/>
            <a:headEnd/>
            <a:tailEnd/>
          </a:ln>
        </p:spPr>
        <p:txBody>
          <a:bodyPr vert="horz" wrap="square" lIns="72000" tIns="36000" rIns="0" bIns="0" numCol="1" rtlCol="0" anchor="t" anchorCtr="0" compatLnSpc="1">
            <a:prstTxWarp prst="textNoShape">
              <a:avLst/>
            </a:prstTxWarp>
            <a:spAutoFit/>
          </a:bodyPr>
          <a:lstStyle/>
          <a:p>
            <a:pPr marL="0" indent="0" fontAlgn="auto">
              <a:spcBef>
                <a:spcPts val="0"/>
              </a:spcBef>
              <a:spcAft>
                <a:spcPts val="0"/>
              </a:spcAft>
              <a:buClr>
                <a:srgbClr val="181818"/>
              </a:buClr>
              <a:buNone/>
              <a:defRPr/>
            </a:pPr>
            <a:r>
              <a:rPr kumimoji="0" lang="en-US" sz="1600" b="0" i="0" u="none" strike="noStrike" kern="0" cap="none" spc="0" normalizeH="0" baseline="0" noProof="0">
                <a:ln>
                  <a:noFill/>
                </a:ln>
                <a:solidFill>
                  <a:schemeClr val="bg1"/>
                </a:solidFill>
                <a:effectLst/>
                <a:uLnTx/>
                <a:uFillTx/>
              </a:rPr>
              <a:t>The network provides intelligence, ever-present connectivity, and full synchronization in a cyber-physical continuum</a:t>
            </a:r>
          </a:p>
        </p:txBody>
      </p:sp>
      <p:sp>
        <p:nvSpPr>
          <p:cNvPr id="19" name="TextBox 18">
            <a:extLst>
              <a:ext uri="{FF2B5EF4-FFF2-40B4-BE49-F238E27FC236}">
                <a16:creationId xmlns:a16="http://schemas.microsoft.com/office/drawing/2014/main" xmlns="" id="{FB24CEA9-632C-4A5A-8DA2-EE5C219AF21A}"/>
              </a:ext>
            </a:extLst>
          </p:cNvPr>
          <p:cNvSpPr txBox="1"/>
          <p:nvPr/>
        </p:nvSpPr>
        <p:spPr bwMode="auto">
          <a:xfrm>
            <a:off x="695914" y="1681184"/>
            <a:ext cx="3283091" cy="959681"/>
          </a:xfrm>
          <a:prstGeom prst="rect">
            <a:avLst/>
          </a:prstGeom>
          <a:noFill/>
          <a:ln w="3175">
            <a:noFill/>
            <a:miter lim="800000"/>
            <a:headEnd/>
            <a:tailEnd/>
          </a:ln>
        </p:spPr>
        <p:txBody>
          <a:bodyPr vert="horz" wrap="square" lIns="72000" tIns="36000" rIns="0" bIns="0" numCol="1" rtlCol="0" anchor="t" anchorCtr="0" compatLnSpc="1">
            <a:prstTxWarp prst="textNoShape">
              <a:avLst/>
            </a:prstTxWarp>
            <a:spAutoFit/>
          </a:bodyPr>
          <a:lstStyle/>
          <a:p>
            <a:pPr marL="0" indent="0" fontAlgn="auto">
              <a:spcBef>
                <a:spcPts val="0"/>
              </a:spcBef>
              <a:spcAft>
                <a:spcPts val="0"/>
              </a:spcAft>
              <a:buClr>
                <a:srgbClr val="181818"/>
              </a:buClr>
              <a:buNone/>
              <a:defRPr/>
            </a:pPr>
            <a:r>
              <a:rPr kumimoji="0" lang="en-US" sz="2000" b="1" i="0" u="none" strike="noStrike" kern="0" cap="none" spc="0" normalizeH="0" baseline="0" noProof="0">
                <a:ln>
                  <a:noFill/>
                </a:ln>
                <a:solidFill>
                  <a:schemeClr val="bg1"/>
                </a:solidFill>
                <a:effectLst/>
                <a:uLnTx/>
                <a:uFillTx/>
              </a:rPr>
              <a:t>Programmable digital representation of the physical world</a:t>
            </a:r>
          </a:p>
        </p:txBody>
      </p:sp>
      <p:sp>
        <p:nvSpPr>
          <p:cNvPr id="20" name="TextBox 19">
            <a:extLst>
              <a:ext uri="{FF2B5EF4-FFF2-40B4-BE49-F238E27FC236}">
                <a16:creationId xmlns:a16="http://schemas.microsoft.com/office/drawing/2014/main" xmlns="" id="{D1BC337A-1716-41BB-9D4F-91A7D894B0B5}"/>
              </a:ext>
            </a:extLst>
          </p:cNvPr>
          <p:cNvSpPr txBox="1"/>
          <p:nvPr/>
        </p:nvSpPr>
        <p:spPr bwMode="auto">
          <a:xfrm>
            <a:off x="7604047" y="4198465"/>
            <a:ext cx="3612134" cy="651905"/>
          </a:xfrm>
          <a:prstGeom prst="rect">
            <a:avLst/>
          </a:prstGeom>
          <a:noFill/>
          <a:ln w="3175">
            <a:noFill/>
            <a:miter lim="800000"/>
            <a:headEnd/>
            <a:tailEnd/>
          </a:ln>
        </p:spPr>
        <p:txBody>
          <a:bodyPr vert="horz" wrap="none" lIns="72000" tIns="36000" rIns="0" bIns="0" numCol="1" rtlCol="0" anchor="t" anchorCtr="0" compatLnSpc="1">
            <a:prstTxWarp prst="textNoShape">
              <a:avLst/>
            </a:prstTxWarp>
            <a:spAutoFit/>
          </a:bodyPr>
          <a:lstStyle/>
          <a:p>
            <a:pPr marL="0" indent="0" algn="r" fontAlgn="auto">
              <a:spcBef>
                <a:spcPts val="0"/>
              </a:spcBef>
              <a:spcAft>
                <a:spcPts val="0"/>
              </a:spcAft>
              <a:buClr>
                <a:srgbClr val="181818"/>
              </a:buClr>
              <a:buNone/>
              <a:defRPr/>
            </a:pPr>
            <a:r>
              <a:rPr kumimoji="0" lang="en-US" sz="2000" b="1" i="0" u="none" strike="noStrike" kern="1200" cap="none" spc="0" normalizeH="0" baseline="0" noProof="0">
                <a:ln>
                  <a:noFill/>
                </a:ln>
                <a:solidFill>
                  <a:schemeClr val="bg1"/>
                </a:solidFill>
                <a:effectLst/>
                <a:uLnTx/>
                <a:uFillTx/>
                <a:latin typeface="Ericsson Hilda"/>
                <a:ea typeface="+mn-ea"/>
                <a:cs typeface="+mn-cs"/>
              </a:rPr>
              <a:t>The physical world of</a:t>
            </a:r>
            <a:br>
              <a:rPr kumimoji="0" lang="en-US" sz="2000" b="1" i="0" u="none" strike="noStrike" kern="1200" cap="none" spc="0" normalizeH="0" baseline="0" noProof="0">
                <a:ln>
                  <a:noFill/>
                </a:ln>
                <a:solidFill>
                  <a:schemeClr val="bg1"/>
                </a:solidFill>
                <a:effectLst/>
                <a:uLnTx/>
                <a:uFillTx/>
                <a:latin typeface="Ericsson Hilda"/>
                <a:ea typeface="+mn-ea"/>
                <a:cs typeface="+mn-cs"/>
              </a:rPr>
            </a:br>
            <a:r>
              <a:rPr kumimoji="0" lang="en-US" sz="2000" b="1" i="0" u="none" strike="noStrike" kern="1200" cap="none" spc="0" normalizeH="0" baseline="0" noProof="0">
                <a:ln>
                  <a:noFill/>
                </a:ln>
                <a:solidFill>
                  <a:schemeClr val="bg1"/>
                </a:solidFill>
                <a:effectLst/>
                <a:uLnTx/>
                <a:uFillTx/>
                <a:latin typeface="Ericsson Hilda"/>
                <a:ea typeface="+mn-ea"/>
                <a:cs typeface="+mn-cs"/>
              </a:rPr>
              <a:t>sensing, action, and experience</a:t>
            </a:r>
          </a:p>
        </p:txBody>
      </p:sp>
      <p:cxnSp>
        <p:nvCxnSpPr>
          <p:cNvPr id="23" name="Straight Connector 22">
            <a:extLst>
              <a:ext uri="{FF2B5EF4-FFF2-40B4-BE49-F238E27FC236}">
                <a16:creationId xmlns:a16="http://schemas.microsoft.com/office/drawing/2014/main" xmlns="" id="{8C54BB0D-B70C-4AD2-BB77-659F74DC86BD}"/>
              </a:ext>
            </a:extLst>
          </p:cNvPr>
          <p:cNvCxnSpPr>
            <a:cxnSpLocks/>
          </p:cNvCxnSpPr>
          <p:nvPr/>
        </p:nvCxnSpPr>
        <p:spPr bwMode="auto">
          <a:xfrm>
            <a:off x="7266180" y="3741772"/>
            <a:ext cx="737439" cy="624271"/>
          </a:xfrm>
          <a:prstGeom prst="line">
            <a:avLst/>
          </a:prstGeom>
          <a:solidFill>
            <a:schemeClr val="accent1"/>
          </a:solidFill>
          <a:ln w="12700" cap="flat" cmpd="sng" algn="ctr">
            <a:solidFill>
              <a:schemeClr val="bg2">
                <a:lumMod val="50000"/>
              </a:schemeClr>
            </a:solidFill>
            <a:prstDash val="solid"/>
            <a:round/>
            <a:headEnd type="none" w="med" len="med"/>
            <a:tailEnd type="none"/>
          </a:ln>
          <a:effectLst/>
        </p:spPr>
      </p:cxnSp>
      <p:sp>
        <p:nvSpPr>
          <p:cNvPr id="28" name="TextBox 27">
            <a:extLst>
              <a:ext uri="{FF2B5EF4-FFF2-40B4-BE49-F238E27FC236}">
                <a16:creationId xmlns:a16="http://schemas.microsoft.com/office/drawing/2014/main" xmlns="" id="{56E717B1-FDD3-4302-A1DF-AC246A90CFBC}"/>
              </a:ext>
            </a:extLst>
          </p:cNvPr>
          <p:cNvSpPr txBox="1"/>
          <p:nvPr/>
        </p:nvSpPr>
        <p:spPr bwMode="auto">
          <a:xfrm>
            <a:off x="4374597" y="1642041"/>
            <a:ext cx="2727276" cy="313350"/>
          </a:xfrm>
          <a:prstGeom prst="rect">
            <a:avLst/>
          </a:prstGeom>
          <a:noFill/>
          <a:ln w="3175">
            <a:noFill/>
            <a:miter lim="800000"/>
            <a:headEnd/>
            <a:tailEnd/>
          </a:ln>
        </p:spPr>
        <p:txBody>
          <a:bodyPr vert="horz" wrap="none" lIns="72000" tIns="36000" rIns="0" bIns="0" numCol="1" rtlCol="0" anchor="t" anchorCtr="0" compatLnSpc="1">
            <a:prstTxWarp prst="textNoShape">
              <a:avLst/>
            </a:prstTxWarp>
            <a:spAutoFit/>
          </a:bodyPr>
          <a:lstStyle/>
          <a:p>
            <a:pPr marL="0" indent="0" algn="ctr" fontAlgn="auto">
              <a:spcBef>
                <a:spcPts val="0"/>
              </a:spcBef>
              <a:spcAft>
                <a:spcPts val="0"/>
              </a:spcAft>
              <a:buClr>
                <a:srgbClr val="181818"/>
              </a:buClr>
              <a:buNone/>
              <a:defRPr/>
            </a:pPr>
            <a:r>
              <a:rPr kumimoji="0" lang="en-US" i="1" u="none" strike="noStrike" kern="0" cap="none" spc="0" normalizeH="0" baseline="0" noProof="0">
                <a:ln>
                  <a:noFill/>
                </a:ln>
                <a:solidFill>
                  <a:schemeClr val="bg1"/>
                </a:solidFill>
                <a:effectLst/>
                <a:uLnTx/>
                <a:uFillTx/>
              </a:rPr>
              <a:t>Cyber-physical continuum</a:t>
            </a:r>
          </a:p>
        </p:txBody>
      </p:sp>
      <p:sp>
        <p:nvSpPr>
          <p:cNvPr id="30" name="TextBox 29">
            <a:extLst>
              <a:ext uri="{FF2B5EF4-FFF2-40B4-BE49-F238E27FC236}">
                <a16:creationId xmlns:a16="http://schemas.microsoft.com/office/drawing/2014/main" xmlns="" id="{9E1798F0-9E8A-4E5B-AE57-32FE4296F1FA}"/>
              </a:ext>
            </a:extLst>
          </p:cNvPr>
          <p:cNvSpPr txBox="1"/>
          <p:nvPr/>
        </p:nvSpPr>
        <p:spPr bwMode="auto">
          <a:xfrm>
            <a:off x="2428462" y="5687959"/>
            <a:ext cx="1482820" cy="405683"/>
          </a:xfrm>
          <a:prstGeom prst="rect">
            <a:avLst/>
          </a:prstGeom>
          <a:noFill/>
          <a:ln w="9525">
            <a:noFill/>
            <a:miter lim="800000"/>
            <a:headEnd/>
            <a:tailEnd/>
          </a:ln>
        </p:spPr>
        <p:txBody>
          <a:bodyPr vert="horz" wrap="square" lIns="72000" tIns="36000" rIns="0" bIns="0" numCol="1" rtlCol="0" anchor="t" anchorCtr="0" compatLnSpc="1">
            <a:prstTxWarp prst="textNoShape">
              <a:avLst/>
            </a:prstTxWarp>
            <a:spAutoFit/>
          </a:bodyPr>
          <a:lstStyle/>
          <a:p>
            <a:pPr algn="ctr">
              <a:buClr>
                <a:schemeClr val="tx1"/>
              </a:buClr>
            </a:pPr>
            <a:r>
              <a:rPr lang="en-US" sz="1200">
                <a:solidFill>
                  <a:schemeClr val="bg1"/>
                </a:solidFill>
              </a:rPr>
              <a:t>Trace back and analyze  </a:t>
            </a:r>
          </a:p>
        </p:txBody>
      </p:sp>
      <p:sp>
        <p:nvSpPr>
          <p:cNvPr id="31" name="TextBox 30">
            <a:extLst>
              <a:ext uri="{FF2B5EF4-FFF2-40B4-BE49-F238E27FC236}">
                <a16:creationId xmlns:a16="http://schemas.microsoft.com/office/drawing/2014/main" xmlns="" id="{DB5E7F10-00F7-4807-94EE-C5BD321D2D81}"/>
              </a:ext>
            </a:extLst>
          </p:cNvPr>
          <p:cNvSpPr txBox="1"/>
          <p:nvPr/>
        </p:nvSpPr>
        <p:spPr bwMode="auto">
          <a:xfrm>
            <a:off x="7736737" y="5687674"/>
            <a:ext cx="1423964" cy="405683"/>
          </a:xfrm>
          <a:prstGeom prst="rect">
            <a:avLst/>
          </a:prstGeom>
          <a:noFill/>
          <a:ln w="9525">
            <a:noFill/>
            <a:miter lim="800000"/>
            <a:headEnd/>
            <a:tailEnd/>
          </a:ln>
        </p:spPr>
        <p:txBody>
          <a:bodyPr vert="horz" wrap="square" lIns="72000" tIns="36000" rIns="0" bIns="0" numCol="1" rtlCol="0" anchor="t" anchorCtr="0" compatLnSpc="1">
            <a:prstTxWarp prst="textNoShape">
              <a:avLst/>
            </a:prstTxWarp>
            <a:spAutoFit/>
          </a:bodyPr>
          <a:lstStyle/>
          <a:p>
            <a:pPr algn="ctr">
              <a:buClr>
                <a:schemeClr val="tx1"/>
              </a:buClr>
            </a:pPr>
            <a:r>
              <a:rPr lang="en-US" sz="1200">
                <a:solidFill>
                  <a:schemeClr val="bg1"/>
                </a:solidFill>
              </a:rPr>
              <a:t>Simulate, predict and program</a:t>
            </a:r>
          </a:p>
        </p:txBody>
      </p:sp>
      <p:cxnSp>
        <p:nvCxnSpPr>
          <p:cNvPr id="1028" name="Straight Arrow Connector 1027">
            <a:extLst>
              <a:ext uri="{FF2B5EF4-FFF2-40B4-BE49-F238E27FC236}">
                <a16:creationId xmlns:a16="http://schemas.microsoft.com/office/drawing/2014/main" xmlns="" id="{7FBE1880-735C-47E2-9B42-19EB64A4C1A7}"/>
              </a:ext>
            </a:extLst>
          </p:cNvPr>
          <p:cNvCxnSpPr>
            <a:cxnSpLocks/>
          </p:cNvCxnSpPr>
          <p:nvPr/>
        </p:nvCxnSpPr>
        <p:spPr bwMode="auto">
          <a:xfrm>
            <a:off x="6935091" y="5813241"/>
            <a:ext cx="873243" cy="0"/>
          </a:xfrm>
          <a:prstGeom prst="straightConnector1">
            <a:avLst/>
          </a:prstGeom>
          <a:ln>
            <a:headEnd type="none" w="med" len="med"/>
            <a:tailEnd type="triangle"/>
          </a:ln>
        </p:spPr>
        <p:style>
          <a:lnRef idx="2">
            <a:schemeClr val="accent4"/>
          </a:lnRef>
          <a:fillRef idx="0">
            <a:schemeClr val="accent4"/>
          </a:fillRef>
          <a:effectRef idx="1">
            <a:schemeClr val="accent4"/>
          </a:effectRef>
          <a:fontRef idx="minor">
            <a:schemeClr val="tx1"/>
          </a:fontRef>
        </p:style>
      </p:cxnSp>
      <p:cxnSp>
        <p:nvCxnSpPr>
          <p:cNvPr id="40" name="Straight Arrow Connector 39">
            <a:extLst>
              <a:ext uri="{FF2B5EF4-FFF2-40B4-BE49-F238E27FC236}">
                <a16:creationId xmlns:a16="http://schemas.microsoft.com/office/drawing/2014/main" xmlns="" id="{24A9DCFF-C6CD-4E25-B719-C67E3B36E62B}"/>
              </a:ext>
            </a:extLst>
          </p:cNvPr>
          <p:cNvCxnSpPr>
            <a:cxnSpLocks/>
          </p:cNvCxnSpPr>
          <p:nvPr/>
        </p:nvCxnSpPr>
        <p:spPr bwMode="auto">
          <a:xfrm flipH="1">
            <a:off x="3844683" y="5813241"/>
            <a:ext cx="931895" cy="0"/>
          </a:xfrm>
          <a:prstGeom prst="straightConnector1">
            <a:avLst/>
          </a:prstGeom>
          <a:ln>
            <a:headEnd type="none" w="med" len="med"/>
            <a:tailEnd type="triangle"/>
          </a:ln>
        </p:spPr>
        <p:style>
          <a:lnRef idx="2">
            <a:schemeClr val="accent4"/>
          </a:lnRef>
          <a:fillRef idx="0">
            <a:schemeClr val="accent4"/>
          </a:fillRef>
          <a:effectRef idx="1">
            <a:schemeClr val="accent4"/>
          </a:effectRef>
          <a:fontRef idx="minor">
            <a:schemeClr val="tx1"/>
          </a:fontRef>
        </p:style>
      </p:cxnSp>
      <p:pic>
        <p:nvPicPr>
          <p:cNvPr id="44" name="Content Placeholder 15" descr="Background pattern&#10;&#10;Description automatically generated">
            <a:extLst>
              <a:ext uri="{FF2B5EF4-FFF2-40B4-BE49-F238E27FC236}">
                <a16:creationId xmlns:a16="http://schemas.microsoft.com/office/drawing/2014/main" xmlns="" id="{1AE21240-15A5-474F-AF79-45254985B420}"/>
              </a:ext>
            </a:extLst>
          </p:cNvPr>
          <p:cNvPicPr>
            <a:picLocks noChangeAspect="1"/>
          </p:cNvPicPr>
          <p:nvPr/>
        </p:nvPicPr>
        <p:blipFill>
          <a:blip r:embed="rId5" cstate="print">
            <a:extLst>
              <a:ext uri="{28A0092B-C50C-407E-A947-70E740481C1C}">
                <a14:useLocalDpi xmlns:a14="http://schemas.microsoft.com/office/drawing/2010/main" xmlns="" val="0"/>
              </a:ext>
            </a:extLst>
          </a:blip>
          <a:srcRect l="50320" t="25539" r="30623" b="22303"/>
          <a:stretch>
            <a:fillRect/>
          </a:stretch>
        </p:blipFill>
        <p:spPr>
          <a:xfrm rot="16200000">
            <a:off x="5451880" y="4629452"/>
            <a:ext cx="690150" cy="1373602"/>
          </a:xfrm>
          <a:custGeom>
            <a:avLst/>
            <a:gdLst>
              <a:gd name="connsiteX0" fmla="*/ 0 w 864065"/>
              <a:gd name="connsiteY0" fmla="*/ 0 h 1719744"/>
              <a:gd name="connsiteX1" fmla="*/ 174139 w 864065"/>
              <a:gd name="connsiteY1" fmla="*/ 17470 h 1719744"/>
              <a:gd name="connsiteX2" fmla="*/ 864065 w 864065"/>
              <a:gd name="connsiteY2" fmla="*/ 859872 h 1719744"/>
              <a:gd name="connsiteX3" fmla="*/ 174139 w 864065"/>
              <a:gd name="connsiteY3" fmla="*/ 1702275 h 1719744"/>
              <a:gd name="connsiteX4" fmla="*/ 0 w 864065"/>
              <a:gd name="connsiteY4" fmla="*/ 1719744 h 171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4065" h="1719744">
                <a:moveTo>
                  <a:pt x="0" y="0"/>
                </a:moveTo>
                <a:lnTo>
                  <a:pt x="174139" y="17470"/>
                </a:lnTo>
                <a:cubicBezTo>
                  <a:pt x="567879" y="97650"/>
                  <a:pt x="864065" y="444340"/>
                  <a:pt x="864065" y="859872"/>
                </a:cubicBezTo>
                <a:cubicBezTo>
                  <a:pt x="864065" y="1275404"/>
                  <a:pt x="567879" y="1622095"/>
                  <a:pt x="174139" y="1702275"/>
                </a:cubicBezTo>
                <a:lnTo>
                  <a:pt x="0" y="1719744"/>
                </a:lnTo>
                <a:close/>
              </a:path>
            </a:pathLst>
          </a:custGeom>
          <a:noFill/>
          <a:ln>
            <a:noFill/>
          </a:ln>
        </p:spPr>
      </p:pic>
      <p:pic>
        <p:nvPicPr>
          <p:cNvPr id="45" name="Picture 44">
            <a:extLst>
              <a:ext uri="{FF2B5EF4-FFF2-40B4-BE49-F238E27FC236}">
                <a16:creationId xmlns:a16="http://schemas.microsoft.com/office/drawing/2014/main" xmlns="" id="{C713CCB1-DD9A-42C3-B5B0-2CB2C8EB534B}"/>
              </a:ext>
            </a:extLst>
          </p:cNvPr>
          <p:cNvPicPr>
            <a:picLocks noChangeAspect="1"/>
          </p:cNvPicPr>
          <p:nvPr/>
        </p:nvPicPr>
        <p:blipFill rotWithShape="1">
          <a:blip r:embed="rId3">
            <a:extLst>
              <a:ext uri="{BEBA8EAE-BF5A-486C-A8C5-ECC9F3942E4B}">
                <a14:imgProps xmlns:a14="http://schemas.microsoft.com/office/drawing/2010/main" xmlns="">
                  <a14:imgLayer r:embed="rId4">
                    <a14:imgEffect>
                      <a14:brightnessContrast bright="-20000"/>
                    </a14:imgEffect>
                  </a14:imgLayer>
                </a14:imgProps>
              </a:ext>
              <a:ext uri="{28A0092B-C50C-407E-A947-70E740481C1C}">
                <a14:useLocalDpi xmlns:a14="http://schemas.microsoft.com/office/drawing/2010/main" xmlns="" val="0"/>
              </a:ext>
            </a:extLst>
          </a:blip>
          <a:srcRect l="63241" t="24563" r="22675" b="32369"/>
          <a:stretch/>
        </p:blipFill>
        <p:spPr>
          <a:xfrm rot="16200000">
            <a:off x="5451880" y="5343655"/>
            <a:ext cx="690151" cy="1342036"/>
          </a:xfrm>
          <a:custGeom>
            <a:avLst/>
            <a:gdLst>
              <a:gd name="connsiteX0" fmla="*/ 924361 w 924361"/>
              <a:gd name="connsiteY0" fmla="*/ 0 h 1719744"/>
              <a:gd name="connsiteX1" fmla="*/ 924361 w 924361"/>
              <a:gd name="connsiteY1" fmla="*/ 1719744 h 1719744"/>
              <a:gd name="connsiteX2" fmla="*/ 0 w 924361"/>
              <a:gd name="connsiteY2" fmla="*/ 859872 h 1719744"/>
              <a:gd name="connsiteX3" fmla="*/ 924361 w 924361"/>
              <a:gd name="connsiteY3" fmla="*/ 0 h 1719744"/>
            </a:gdLst>
            <a:ahLst/>
            <a:cxnLst>
              <a:cxn ang="0">
                <a:pos x="connsiteX0" y="connsiteY0"/>
              </a:cxn>
              <a:cxn ang="0">
                <a:pos x="connsiteX1" y="connsiteY1"/>
              </a:cxn>
              <a:cxn ang="0">
                <a:pos x="connsiteX2" y="connsiteY2"/>
              </a:cxn>
              <a:cxn ang="0">
                <a:pos x="connsiteX3" y="connsiteY3"/>
              </a:cxn>
            </a:cxnLst>
            <a:rect l="l" t="t" r="r" b="b"/>
            <a:pathLst>
              <a:path w="924361" h="1719744">
                <a:moveTo>
                  <a:pt x="924361" y="0"/>
                </a:moveTo>
                <a:lnTo>
                  <a:pt x="924361" y="1719744"/>
                </a:lnTo>
                <a:cubicBezTo>
                  <a:pt x="413851" y="1719744"/>
                  <a:pt x="0" y="1334766"/>
                  <a:pt x="0" y="859872"/>
                </a:cubicBezTo>
                <a:cubicBezTo>
                  <a:pt x="0" y="384978"/>
                  <a:pt x="413851" y="0"/>
                  <a:pt x="924361" y="0"/>
                </a:cubicBezTo>
                <a:close/>
              </a:path>
            </a:pathLst>
          </a:custGeom>
          <a:solidFill>
            <a:schemeClr val="bg1"/>
          </a:solidFill>
          <a:ln>
            <a:noFill/>
          </a:ln>
        </p:spPr>
      </p:pic>
      <p:sp>
        <p:nvSpPr>
          <p:cNvPr id="49" name="TextBox 48">
            <a:extLst>
              <a:ext uri="{FF2B5EF4-FFF2-40B4-BE49-F238E27FC236}">
                <a16:creationId xmlns:a16="http://schemas.microsoft.com/office/drawing/2014/main" xmlns="" id="{E9FF8E19-599A-4BC9-B846-17D5AC1C8FAF}"/>
              </a:ext>
            </a:extLst>
          </p:cNvPr>
          <p:cNvSpPr txBox="1"/>
          <p:nvPr/>
        </p:nvSpPr>
        <p:spPr bwMode="auto">
          <a:xfrm>
            <a:off x="3468734" y="5882986"/>
            <a:ext cx="1683792" cy="221018"/>
          </a:xfrm>
          <a:prstGeom prst="rect">
            <a:avLst/>
          </a:prstGeom>
          <a:noFill/>
          <a:ln w="9525">
            <a:noFill/>
            <a:miter lim="800000"/>
            <a:headEnd/>
            <a:tailEnd/>
          </a:ln>
        </p:spPr>
        <p:txBody>
          <a:bodyPr vert="horz" wrap="square" lIns="72000" tIns="36000" rIns="0" bIns="0" numCol="1" rtlCol="0" anchor="t" anchorCtr="0" compatLnSpc="1">
            <a:prstTxWarp prst="textNoShape">
              <a:avLst/>
            </a:prstTxWarp>
            <a:spAutoFit/>
          </a:bodyPr>
          <a:lstStyle/>
          <a:p>
            <a:pPr algn="ctr">
              <a:buClr>
                <a:schemeClr val="tx1"/>
              </a:buClr>
            </a:pPr>
            <a:r>
              <a:rPr lang="en-US" sz="1200">
                <a:solidFill>
                  <a:schemeClr val="accent4"/>
                </a:solidFill>
              </a:rPr>
              <a:t>Past  </a:t>
            </a:r>
          </a:p>
        </p:txBody>
      </p:sp>
      <p:sp>
        <p:nvSpPr>
          <p:cNvPr id="50" name="TextBox 49">
            <a:extLst>
              <a:ext uri="{FF2B5EF4-FFF2-40B4-BE49-F238E27FC236}">
                <a16:creationId xmlns:a16="http://schemas.microsoft.com/office/drawing/2014/main" xmlns="" id="{6A760241-8BD9-4B55-B120-22006DE78E1E}"/>
              </a:ext>
            </a:extLst>
          </p:cNvPr>
          <p:cNvSpPr txBox="1"/>
          <p:nvPr/>
        </p:nvSpPr>
        <p:spPr bwMode="auto">
          <a:xfrm>
            <a:off x="6419981" y="5869338"/>
            <a:ext cx="1683792" cy="221018"/>
          </a:xfrm>
          <a:prstGeom prst="rect">
            <a:avLst/>
          </a:prstGeom>
          <a:noFill/>
          <a:ln w="9525">
            <a:noFill/>
            <a:miter lim="800000"/>
            <a:headEnd/>
            <a:tailEnd/>
          </a:ln>
        </p:spPr>
        <p:txBody>
          <a:bodyPr vert="horz" wrap="square" lIns="72000" tIns="36000" rIns="0" bIns="0" numCol="1" rtlCol="0" anchor="t" anchorCtr="0" compatLnSpc="1">
            <a:prstTxWarp prst="textNoShape">
              <a:avLst/>
            </a:prstTxWarp>
            <a:spAutoFit/>
          </a:bodyPr>
          <a:lstStyle/>
          <a:p>
            <a:pPr algn="ctr">
              <a:buClr>
                <a:schemeClr val="tx1"/>
              </a:buClr>
            </a:pPr>
            <a:r>
              <a:rPr lang="en-US" sz="1200">
                <a:solidFill>
                  <a:schemeClr val="accent4"/>
                </a:solidFill>
              </a:rPr>
              <a:t>Future  </a:t>
            </a:r>
          </a:p>
        </p:txBody>
      </p:sp>
      <p:sp>
        <p:nvSpPr>
          <p:cNvPr id="3" name="TextBox 2">
            <a:extLst>
              <a:ext uri="{FF2B5EF4-FFF2-40B4-BE49-F238E27FC236}">
                <a16:creationId xmlns:a16="http://schemas.microsoft.com/office/drawing/2014/main" xmlns="" id="{D2C5107F-B68D-4710-A81F-57E095F35A15}"/>
              </a:ext>
            </a:extLst>
          </p:cNvPr>
          <p:cNvSpPr txBox="1"/>
          <p:nvPr/>
        </p:nvSpPr>
        <p:spPr bwMode="auto">
          <a:xfrm>
            <a:off x="4742982" y="5682120"/>
            <a:ext cx="2088108" cy="221018"/>
          </a:xfrm>
          <a:prstGeom prst="rect">
            <a:avLst/>
          </a:prstGeom>
          <a:noFill/>
          <a:ln w="9525">
            <a:noFill/>
            <a:miter lim="800000"/>
            <a:headEnd/>
            <a:tailEnd/>
          </a:ln>
        </p:spPr>
        <p:txBody>
          <a:bodyPr vert="horz" wrap="square" lIns="72000" tIns="36000" rIns="0" bIns="0" numCol="1" rtlCol="0" anchor="t" anchorCtr="0" compatLnSpc="1">
            <a:prstTxWarp prst="textNoShape">
              <a:avLst/>
            </a:prstTxWarp>
            <a:spAutoFit/>
          </a:bodyPr>
          <a:lstStyle/>
          <a:p>
            <a:pPr algn="ctr">
              <a:buClr>
                <a:schemeClr val="tx1"/>
              </a:buClr>
            </a:pPr>
            <a:r>
              <a:rPr lang="en-US" sz="1200">
                <a:solidFill>
                  <a:schemeClr val="bg1"/>
                </a:solidFill>
              </a:rPr>
              <a:t>Observe and act in real-time </a:t>
            </a:r>
          </a:p>
        </p:txBody>
      </p:sp>
      <p:sp>
        <p:nvSpPr>
          <p:cNvPr id="32" name="TextBox 31">
            <a:extLst>
              <a:ext uri="{FF2B5EF4-FFF2-40B4-BE49-F238E27FC236}">
                <a16:creationId xmlns:a16="http://schemas.microsoft.com/office/drawing/2014/main" xmlns="" id="{B7A57854-E87D-4990-8592-858A0706C6B6}"/>
              </a:ext>
            </a:extLst>
          </p:cNvPr>
          <p:cNvSpPr txBox="1"/>
          <p:nvPr/>
        </p:nvSpPr>
        <p:spPr>
          <a:xfrm>
            <a:off x="5042366" y="4109740"/>
            <a:ext cx="1595165" cy="400110"/>
          </a:xfrm>
          <a:prstGeom prst="rect">
            <a:avLst/>
          </a:prstGeom>
          <a:noFill/>
        </p:spPr>
        <p:txBody>
          <a:bodyPr wrap="square" rtlCol="0">
            <a:spAutoFit/>
          </a:bodyPr>
          <a:lstStyle/>
          <a:p>
            <a:pPr marL="0" indent="0" algn="ctr">
              <a:buNone/>
            </a:pPr>
            <a:r>
              <a:rPr lang="en-US" sz="1000" i="1">
                <a:solidFill>
                  <a:schemeClr val="bg1"/>
                </a:solidFill>
              </a:rPr>
              <a:t>Connected sustainable world</a:t>
            </a:r>
          </a:p>
        </p:txBody>
      </p:sp>
      <p:cxnSp>
        <p:nvCxnSpPr>
          <p:cNvPr id="21" name="Straight Connector 20">
            <a:extLst>
              <a:ext uri="{FF2B5EF4-FFF2-40B4-BE49-F238E27FC236}">
                <a16:creationId xmlns:a16="http://schemas.microsoft.com/office/drawing/2014/main" xmlns="" id="{F565BB21-CA9B-430F-A988-258DFCA8E40D}"/>
              </a:ext>
            </a:extLst>
          </p:cNvPr>
          <p:cNvCxnSpPr>
            <a:cxnSpLocks/>
          </p:cNvCxnSpPr>
          <p:nvPr/>
        </p:nvCxnSpPr>
        <p:spPr bwMode="auto">
          <a:xfrm>
            <a:off x="3460670" y="2158637"/>
            <a:ext cx="913927" cy="706726"/>
          </a:xfrm>
          <a:prstGeom prst="line">
            <a:avLst/>
          </a:prstGeom>
          <a:solidFill>
            <a:schemeClr val="accent1"/>
          </a:solidFill>
          <a:ln w="12700" cap="flat" cmpd="sng" algn="ctr">
            <a:solidFill>
              <a:schemeClr val="bg2">
                <a:lumMod val="50000"/>
              </a:schemeClr>
            </a:solidFill>
            <a:prstDash val="solid"/>
            <a:round/>
            <a:headEnd type="none" w="med" len="med"/>
            <a:tailEnd type="none"/>
          </a:ln>
          <a:effectLst/>
        </p:spPr>
      </p:cxnSp>
    </p:spTree>
    <p:extLst>
      <p:ext uri="{BB962C8B-B14F-4D97-AF65-F5344CB8AC3E}">
        <p14:creationId xmlns:p14="http://schemas.microsoft.com/office/powerpoint/2010/main" xmlns="" val="39942499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xmlns="" id="{A9027D57-1F36-4F5C-BB0B-D5D4AC7AFD0F}"/>
              </a:ext>
            </a:extLst>
          </p:cNvPr>
          <p:cNvSpPr/>
          <p:nvPr/>
        </p:nvSpPr>
        <p:spPr bwMode="auto">
          <a:xfrm>
            <a:off x="-1760" y="0"/>
            <a:ext cx="12193760" cy="6858000"/>
          </a:xfrm>
          <a:prstGeom prst="rect">
            <a:avLst/>
          </a:prstGeom>
          <a:solidFill>
            <a:schemeClr val="tx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180000" indent="-180000" algn="l">
              <a:spcBef>
                <a:spcPts val="800"/>
              </a:spcBef>
              <a:buFont typeface="Ericsson Hilda" panose="00000500000000000000" pitchFamily="2" charset="0"/>
              <a:buChar char="●"/>
            </a:pPr>
            <a:endParaRPr lang="en-US">
              <a:solidFill>
                <a:schemeClr val="bg1"/>
              </a:solidFill>
            </a:endParaRPr>
          </a:p>
        </p:txBody>
      </p:sp>
      <p:pic>
        <p:nvPicPr>
          <p:cNvPr id="60" name="Picture 59" descr="A screen shot of a computer&#10;&#10;Description automatically generated">
            <a:extLst>
              <a:ext uri="{FF2B5EF4-FFF2-40B4-BE49-F238E27FC236}">
                <a16:creationId xmlns:a16="http://schemas.microsoft.com/office/drawing/2014/main" xmlns="" id="{32D424F0-3A32-4D67-953E-93D8A4D1D854}"/>
              </a:ext>
            </a:extLst>
          </p:cNvPr>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9119745" y="4503751"/>
            <a:ext cx="2604344" cy="1735609"/>
          </a:xfrm>
          <a:prstGeom prst="rect">
            <a:avLst/>
          </a:prstGeom>
        </p:spPr>
      </p:pic>
      <p:pic>
        <p:nvPicPr>
          <p:cNvPr id="58" name="Picture 57" descr="A picture containing outdoor, water, background, mountain&#10;&#10;Description automatically generated">
            <a:extLst>
              <a:ext uri="{FF2B5EF4-FFF2-40B4-BE49-F238E27FC236}">
                <a16:creationId xmlns:a16="http://schemas.microsoft.com/office/drawing/2014/main" xmlns="" id="{C0718915-C964-4DBF-A408-4AC3B59B9382}"/>
              </a:ext>
            </a:extLst>
          </p:cNvPr>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474958" y="4745166"/>
            <a:ext cx="2607970" cy="1466052"/>
          </a:xfrm>
          <a:prstGeom prst="rect">
            <a:avLst/>
          </a:prstGeom>
        </p:spPr>
      </p:pic>
      <p:pic>
        <p:nvPicPr>
          <p:cNvPr id="56" name="Picture 55" descr="A picture containing building, computer, train, standing&#10;&#10;Description automatically generated">
            <a:extLst>
              <a:ext uri="{FF2B5EF4-FFF2-40B4-BE49-F238E27FC236}">
                <a16:creationId xmlns:a16="http://schemas.microsoft.com/office/drawing/2014/main" xmlns="" id="{0694DCB2-74F2-4E69-88E5-B472DD6E1256}"/>
              </a:ext>
            </a:extLst>
          </p:cNvPr>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3361461" y="4764198"/>
            <a:ext cx="2596855" cy="1461658"/>
          </a:xfrm>
          <a:prstGeom prst="rect">
            <a:avLst/>
          </a:prstGeom>
        </p:spPr>
      </p:pic>
      <p:pic>
        <p:nvPicPr>
          <p:cNvPr id="54" name="Picture 53" descr="A picture containing television, room, sitting, computer&#10;&#10;Description automatically generated">
            <a:extLst>
              <a:ext uri="{FF2B5EF4-FFF2-40B4-BE49-F238E27FC236}">
                <a16:creationId xmlns:a16="http://schemas.microsoft.com/office/drawing/2014/main" xmlns="" id="{B7E57D3C-82C5-427D-A65B-F54E828A5D1A}"/>
              </a:ext>
            </a:extLst>
          </p:cNvPr>
          <p:cNvPicPr>
            <a:picLocks noChangeAspect="1"/>
          </p:cNvPicPr>
          <p:nvPr/>
        </p:nvPicPr>
        <p:blipFill rotWithShape="1">
          <a:blip r:embed="rId6">
            <a:extLst>
              <a:ext uri="{28A0092B-C50C-407E-A947-70E740481C1C}">
                <a14:useLocalDpi xmlns:a14="http://schemas.microsoft.com/office/drawing/2010/main" xmlns="" val="0"/>
              </a:ext>
            </a:extLst>
          </a:blip>
          <a:srcRect l="33217" r="-348" b="6288"/>
          <a:stretch/>
        </p:blipFill>
        <p:spPr>
          <a:xfrm>
            <a:off x="6231564" y="4178585"/>
            <a:ext cx="2620030" cy="2058595"/>
          </a:xfrm>
          <a:prstGeom prst="rect">
            <a:avLst/>
          </a:prstGeom>
        </p:spPr>
      </p:pic>
      <p:pic>
        <p:nvPicPr>
          <p:cNvPr id="52" name="Picture 51" descr="A picture containing indoor, sitting, table, large&#10;&#10;Description automatically generated">
            <a:extLst>
              <a:ext uri="{FF2B5EF4-FFF2-40B4-BE49-F238E27FC236}">
                <a16:creationId xmlns:a16="http://schemas.microsoft.com/office/drawing/2014/main" xmlns="" id="{B74BDCB0-78FE-41A5-BED5-EC9FD6F90AA8}"/>
              </a:ext>
            </a:extLst>
          </p:cNvPr>
          <p:cNvPicPr>
            <a:picLocks noChangeAspect="1"/>
          </p:cNvPicPr>
          <p:nvPr/>
        </p:nvPicPr>
        <p:blipFill rotWithShape="1">
          <a:blip r:embed="rId7">
            <a:extLst>
              <a:ext uri="{28A0092B-C50C-407E-A947-70E740481C1C}">
                <a14:useLocalDpi xmlns:a14="http://schemas.microsoft.com/office/drawing/2010/main" xmlns="" val="0"/>
              </a:ext>
            </a:extLst>
          </a:blip>
          <a:srcRect l="3442" r="-3442"/>
          <a:stretch/>
        </p:blipFill>
        <p:spPr>
          <a:xfrm>
            <a:off x="3357506" y="2426974"/>
            <a:ext cx="2673159" cy="1504606"/>
          </a:xfrm>
          <a:prstGeom prst="rect">
            <a:avLst/>
          </a:prstGeom>
        </p:spPr>
      </p:pic>
      <p:pic>
        <p:nvPicPr>
          <p:cNvPr id="50" name="Picture 49" descr="A picture containing sky&#10;&#10;Description automatically generated">
            <a:extLst>
              <a:ext uri="{FF2B5EF4-FFF2-40B4-BE49-F238E27FC236}">
                <a16:creationId xmlns:a16="http://schemas.microsoft.com/office/drawing/2014/main" xmlns="" id="{C4F139F4-3E35-4CE5-9233-7A640707D5C2}"/>
              </a:ext>
            </a:extLst>
          </p:cNvPr>
          <p:cNvPicPr>
            <a:picLocks noChangeAspect="1"/>
          </p:cNvPicPr>
          <p:nvPr/>
        </p:nvPicPr>
        <p:blipFill rotWithShape="1">
          <a:blip r:embed="rId8" cstate="print">
            <a:extLst>
              <a:ext uri="{28A0092B-C50C-407E-A947-70E740481C1C}">
                <a14:useLocalDpi xmlns:a14="http://schemas.microsoft.com/office/drawing/2010/main" xmlns="" val="0"/>
              </a:ext>
            </a:extLst>
          </a:blip>
          <a:srcRect l="349" t="-9595" r="232" b="9595"/>
          <a:stretch/>
        </p:blipFill>
        <p:spPr>
          <a:xfrm>
            <a:off x="9105803" y="2029913"/>
            <a:ext cx="2606040" cy="1906020"/>
          </a:xfrm>
          <a:prstGeom prst="rect">
            <a:avLst/>
          </a:prstGeom>
          <a:ln>
            <a:noFill/>
          </a:ln>
        </p:spPr>
      </p:pic>
      <p:pic>
        <p:nvPicPr>
          <p:cNvPr id="48" name="Picture 47" descr="A picture containing indoor, person, person, building&#10;&#10;Description automatically generated">
            <a:extLst>
              <a:ext uri="{FF2B5EF4-FFF2-40B4-BE49-F238E27FC236}">
                <a16:creationId xmlns:a16="http://schemas.microsoft.com/office/drawing/2014/main" xmlns="" id="{D9038F2C-11CE-4060-A44A-DCD5DB0FDE8E}"/>
              </a:ext>
            </a:extLst>
          </p:cNvPr>
          <p:cNvPicPr>
            <a:picLocks noChangeAspect="1"/>
          </p:cNvPicPr>
          <p:nvPr/>
        </p:nvPicPr>
        <p:blipFill rotWithShape="1">
          <a:blip r:embed="rId9" cstate="print">
            <a:extLst>
              <a:ext uri="{28A0092B-C50C-407E-A947-70E740481C1C}">
                <a14:useLocalDpi xmlns:a14="http://schemas.microsoft.com/office/drawing/2010/main" xmlns="" val="0"/>
              </a:ext>
            </a:extLst>
          </a:blip>
          <a:srcRect l="2743" r="-2743"/>
          <a:stretch/>
        </p:blipFill>
        <p:spPr>
          <a:xfrm>
            <a:off x="6235373" y="2436184"/>
            <a:ext cx="2666817" cy="1501037"/>
          </a:xfrm>
          <a:prstGeom prst="rect">
            <a:avLst/>
          </a:prstGeom>
        </p:spPr>
      </p:pic>
      <p:pic>
        <p:nvPicPr>
          <p:cNvPr id="47" name="Econ2011">
            <a:extLst>
              <a:ext uri="{FF2B5EF4-FFF2-40B4-BE49-F238E27FC236}">
                <a16:creationId xmlns:a16="http://schemas.microsoft.com/office/drawing/2014/main" xmlns="" id="{68A24500-F765-47F1-BB13-272527D75F18}"/>
              </a:ext>
            </a:extLst>
          </p:cNvPr>
          <p:cNvPicPr>
            <a:picLocks noChangeAspect="1"/>
          </p:cNvPicPr>
          <p:nvPr/>
        </p:nvPicPr>
        <p:blipFill>
          <a:blip r:embed="rId10" cstate="email">
            <a:extLst>
              <a:ext uri="{28A0092B-C50C-407E-A947-70E740481C1C}">
                <a14:useLocalDpi xmlns:a14="http://schemas.microsoft.com/office/drawing/2010/main" xmlns=""/>
              </a:ext>
            </a:extLst>
          </a:blip>
          <a:srcRect/>
          <a:stretch>
            <a:fillRect/>
          </a:stretch>
        </p:blipFill>
        <p:spPr bwMode="auto">
          <a:xfrm>
            <a:off x="11521560" y="476250"/>
            <a:ext cx="191015" cy="2524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7" name="Content Placeholder 6">
            <a:extLst>
              <a:ext uri="{FF2B5EF4-FFF2-40B4-BE49-F238E27FC236}">
                <a16:creationId xmlns:a16="http://schemas.microsoft.com/office/drawing/2014/main" xmlns="" id="{F22A6A46-94DE-4FAA-B37A-927911257486}"/>
              </a:ext>
            </a:extLst>
          </p:cNvPr>
          <p:cNvSpPr>
            <a:spLocks noGrp="1"/>
          </p:cNvSpPr>
          <p:nvPr>
            <p:ph sz="quarter" idx="4"/>
          </p:nvPr>
        </p:nvSpPr>
        <p:spPr>
          <a:xfrm>
            <a:off x="6240463" y="4150995"/>
            <a:ext cx="2592387" cy="602779"/>
          </a:xfrm>
          <a:solidFill>
            <a:schemeClr val="accent3"/>
          </a:solidFill>
          <a:ln w="19050">
            <a:solidFill>
              <a:schemeClr val="accent3"/>
            </a:solidFill>
          </a:ln>
        </p:spPr>
        <p:txBody>
          <a:bodyPr anchor="ctr"/>
          <a:lstStyle/>
          <a:p>
            <a:pPr marL="0" indent="0" algn="ctr">
              <a:buNone/>
            </a:pPr>
            <a:r>
              <a:rPr lang="en-US" sz="1400">
                <a:solidFill>
                  <a:schemeClr val="bg1"/>
                </a:solidFill>
              </a:rPr>
              <a:t>Cognitive network</a:t>
            </a:r>
          </a:p>
        </p:txBody>
      </p:sp>
      <p:sp>
        <p:nvSpPr>
          <p:cNvPr id="6" name="Content Placeholder 5">
            <a:extLst>
              <a:ext uri="{FF2B5EF4-FFF2-40B4-BE49-F238E27FC236}">
                <a16:creationId xmlns:a16="http://schemas.microsoft.com/office/drawing/2014/main" xmlns="" id="{457B094B-D88C-425C-A156-1317364A760C}"/>
              </a:ext>
            </a:extLst>
          </p:cNvPr>
          <p:cNvSpPr>
            <a:spLocks noGrp="1"/>
          </p:cNvSpPr>
          <p:nvPr>
            <p:ph sz="quarter" idx="3"/>
          </p:nvPr>
        </p:nvSpPr>
        <p:spPr>
          <a:xfrm>
            <a:off x="479424" y="4149725"/>
            <a:ext cx="2592389" cy="603146"/>
          </a:xfrm>
          <a:solidFill>
            <a:schemeClr val="accent1"/>
          </a:solidFill>
          <a:ln w="19050">
            <a:solidFill>
              <a:schemeClr val="accent1"/>
            </a:solidFill>
          </a:ln>
        </p:spPr>
        <p:txBody>
          <a:bodyPr anchor="ctr"/>
          <a:lstStyle/>
          <a:p>
            <a:pPr marL="0" indent="0" algn="ctr">
              <a:buNone/>
            </a:pPr>
            <a:r>
              <a:rPr lang="en-US" sz="1400">
                <a:solidFill>
                  <a:schemeClr val="bg1"/>
                </a:solidFill>
              </a:rPr>
              <a:t>Limitless connectivity</a:t>
            </a:r>
          </a:p>
        </p:txBody>
      </p:sp>
      <p:sp>
        <p:nvSpPr>
          <p:cNvPr id="5" name="Content Placeholder 4">
            <a:extLst>
              <a:ext uri="{FF2B5EF4-FFF2-40B4-BE49-F238E27FC236}">
                <a16:creationId xmlns:a16="http://schemas.microsoft.com/office/drawing/2014/main" xmlns="" id="{F79E7A78-1467-4B56-9A9E-EBC8A39E92FD}"/>
              </a:ext>
            </a:extLst>
          </p:cNvPr>
          <p:cNvSpPr>
            <a:spLocks noGrp="1"/>
          </p:cNvSpPr>
          <p:nvPr>
            <p:ph sz="quarter" idx="2"/>
          </p:nvPr>
        </p:nvSpPr>
        <p:spPr>
          <a:xfrm>
            <a:off x="6240463" y="1844675"/>
            <a:ext cx="2592387" cy="603605"/>
          </a:xfrm>
          <a:solidFill>
            <a:schemeClr val="accent6"/>
          </a:solidFill>
          <a:ln w="19050">
            <a:solidFill>
              <a:schemeClr val="accent6"/>
            </a:solidFill>
          </a:ln>
        </p:spPr>
        <p:txBody>
          <a:bodyPr lIns="0" rIns="0" anchor="ctr"/>
          <a:lstStyle/>
          <a:p>
            <a:pPr marL="0" indent="0" algn="ctr">
              <a:buNone/>
            </a:pPr>
            <a:r>
              <a:rPr lang="en-US" sz="1400">
                <a:solidFill>
                  <a:schemeClr val="bg1"/>
                </a:solidFill>
              </a:rPr>
              <a:t>Digitalized &amp; programmable physical world</a:t>
            </a:r>
          </a:p>
        </p:txBody>
      </p:sp>
      <p:sp>
        <p:nvSpPr>
          <p:cNvPr id="4" name="Content Placeholder 3">
            <a:extLst>
              <a:ext uri="{FF2B5EF4-FFF2-40B4-BE49-F238E27FC236}">
                <a16:creationId xmlns:a16="http://schemas.microsoft.com/office/drawing/2014/main" xmlns="" id="{07E9522D-77C2-4F30-9E61-0686F43C567B}"/>
              </a:ext>
            </a:extLst>
          </p:cNvPr>
          <p:cNvSpPr>
            <a:spLocks noGrp="1"/>
          </p:cNvSpPr>
          <p:nvPr>
            <p:ph sz="quarter" idx="1"/>
          </p:nvPr>
        </p:nvSpPr>
        <p:spPr>
          <a:xfrm>
            <a:off x="479424" y="1844675"/>
            <a:ext cx="2592389" cy="603605"/>
          </a:xfrm>
          <a:solidFill>
            <a:schemeClr val="bg1"/>
          </a:solidFill>
          <a:ln w="19050">
            <a:solidFill>
              <a:schemeClr val="bg1"/>
            </a:solidFill>
          </a:ln>
        </p:spPr>
        <p:txBody>
          <a:bodyPr anchor="ctr"/>
          <a:lstStyle/>
          <a:p>
            <a:pPr marL="0" indent="0" algn="ctr">
              <a:buNone/>
            </a:pPr>
            <a:r>
              <a:rPr lang="en-US" sz="1400"/>
              <a:t>The Internet of Senses</a:t>
            </a:r>
          </a:p>
        </p:txBody>
      </p:sp>
      <p:sp>
        <p:nvSpPr>
          <p:cNvPr id="8" name="Content Placeholder 7">
            <a:extLst>
              <a:ext uri="{FF2B5EF4-FFF2-40B4-BE49-F238E27FC236}">
                <a16:creationId xmlns:a16="http://schemas.microsoft.com/office/drawing/2014/main" xmlns="" id="{16EB2260-4C78-4B4E-831B-C22A1EE60B18}"/>
              </a:ext>
            </a:extLst>
          </p:cNvPr>
          <p:cNvSpPr>
            <a:spLocks noGrp="1"/>
          </p:cNvSpPr>
          <p:nvPr>
            <p:ph sz="quarter" idx="10"/>
          </p:nvPr>
        </p:nvSpPr>
        <p:spPr>
          <a:xfrm>
            <a:off x="3359151" y="4149725"/>
            <a:ext cx="2592387" cy="603146"/>
          </a:xfrm>
          <a:solidFill>
            <a:schemeClr val="accent4"/>
          </a:solidFill>
          <a:ln w="19050">
            <a:solidFill>
              <a:schemeClr val="accent4"/>
            </a:solidFill>
          </a:ln>
        </p:spPr>
        <p:txBody>
          <a:bodyPr anchor="ctr"/>
          <a:lstStyle/>
          <a:p>
            <a:pPr marL="0" indent="0" algn="ctr">
              <a:buNone/>
            </a:pPr>
            <a:r>
              <a:rPr lang="en-US" sz="1400"/>
              <a:t>Trustworthy Systems</a:t>
            </a:r>
          </a:p>
        </p:txBody>
      </p:sp>
      <p:sp>
        <p:nvSpPr>
          <p:cNvPr id="9" name="Content Placeholder 8">
            <a:extLst>
              <a:ext uri="{FF2B5EF4-FFF2-40B4-BE49-F238E27FC236}">
                <a16:creationId xmlns:a16="http://schemas.microsoft.com/office/drawing/2014/main" xmlns="" id="{58FD0D12-637B-44BB-8674-EBB6EF42AC3A}"/>
              </a:ext>
            </a:extLst>
          </p:cNvPr>
          <p:cNvSpPr>
            <a:spLocks noGrp="1"/>
          </p:cNvSpPr>
          <p:nvPr>
            <p:ph sz="quarter" idx="11"/>
          </p:nvPr>
        </p:nvSpPr>
        <p:spPr>
          <a:xfrm>
            <a:off x="3359151" y="1844675"/>
            <a:ext cx="2592388" cy="603605"/>
          </a:xfrm>
          <a:solidFill>
            <a:schemeClr val="bg1">
              <a:lumMod val="50000"/>
            </a:schemeClr>
          </a:solidFill>
          <a:ln w="19050">
            <a:solidFill>
              <a:schemeClr val="bg1">
                <a:lumMod val="50000"/>
              </a:schemeClr>
            </a:solidFill>
          </a:ln>
        </p:spPr>
        <p:txBody>
          <a:bodyPr anchor="ctr"/>
          <a:lstStyle/>
          <a:p>
            <a:pPr marL="0" indent="0" algn="ctr">
              <a:buNone/>
            </a:pPr>
            <a:r>
              <a:rPr lang="en-US" sz="1400">
                <a:solidFill>
                  <a:schemeClr val="bg1"/>
                </a:solidFill>
              </a:rPr>
              <a:t>Connected Intelligent Machines</a:t>
            </a:r>
          </a:p>
        </p:txBody>
      </p:sp>
      <p:sp>
        <p:nvSpPr>
          <p:cNvPr id="10" name="Content Placeholder 9">
            <a:extLst>
              <a:ext uri="{FF2B5EF4-FFF2-40B4-BE49-F238E27FC236}">
                <a16:creationId xmlns:a16="http://schemas.microsoft.com/office/drawing/2014/main" xmlns="" id="{B869D84E-60B7-4F3F-81B2-3E9EAFCEFF9C}"/>
              </a:ext>
            </a:extLst>
          </p:cNvPr>
          <p:cNvSpPr>
            <a:spLocks noGrp="1"/>
          </p:cNvSpPr>
          <p:nvPr>
            <p:ph sz="quarter" idx="12"/>
          </p:nvPr>
        </p:nvSpPr>
        <p:spPr>
          <a:xfrm>
            <a:off x="9120188" y="4149725"/>
            <a:ext cx="2592387" cy="603146"/>
          </a:xfrm>
          <a:solidFill>
            <a:schemeClr val="accent5"/>
          </a:solidFill>
          <a:ln w="19050">
            <a:solidFill>
              <a:schemeClr val="accent5"/>
            </a:solidFill>
          </a:ln>
        </p:spPr>
        <p:txBody>
          <a:bodyPr anchor="ctr"/>
          <a:lstStyle/>
          <a:p>
            <a:pPr marL="0" indent="0" algn="ctr">
              <a:buNone/>
            </a:pPr>
            <a:r>
              <a:rPr lang="en-US" sz="1400">
                <a:solidFill>
                  <a:schemeClr val="bg1"/>
                </a:solidFill>
              </a:rPr>
              <a:t>Network compute fabric</a:t>
            </a:r>
          </a:p>
        </p:txBody>
      </p:sp>
      <p:sp>
        <p:nvSpPr>
          <p:cNvPr id="11" name="Content Placeholder 10">
            <a:extLst>
              <a:ext uri="{FF2B5EF4-FFF2-40B4-BE49-F238E27FC236}">
                <a16:creationId xmlns:a16="http://schemas.microsoft.com/office/drawing/2014/main" xmlns="" id="{F063EF8A-A2B0-4369-A49C-6D2EC205AD60}"/>
              </a:ext>
            </a:extLst>
          </p:cNvPr>
          <p:cNvSpPr>
            <a:spLocks noGrp="1"/>
          </p:cNvSpPr>
          <p:nvPr>
            <p:ph sz="quarter" idx="13"/>
          </p:nvPr>
        </p:nvSpPr>
        <p:spPr>
          <a:xfrm>
            <a:off x="9120188" y="1844674"/>
            <a:ext cx="2592387" cy="603605"/>
          </a:xfrm>
          <a:solidFill>
            <a:schemeClr val="accent2"/>
          </a:solidFill>
          <a:ln w="19050">
            <a:solidFill>
              <a:schemeClr val="accent2"/>
            </a:solidFill>
          </a:ln>
        </p:spPr>
        <p:txBody>
          <a:bodyPr anchor="ctr"/>
          <a:lstStyle/>
          <a:p>
            <a:pPr marL="0" indent="0" algn="ctr">
              <a:buNone/>
            </a:pPr>
            <a:r>
              <a:rPr lang="en-US" sz="1400">
                <a:solidFill>
                  <a:schemeClr val="bg1"/>
                </a:solidFill>
              </a:rPr>
              <a:t>Connected sustainable world</a:t>
            </a:r>
          </a:p>
        </p:txBody>
      </p:sp>
      <p:sp>
        <p:nvSpPr>
          <p:cNvPr id="3" name="Title 2">
            <a:extLst>
              <a:ext uri="{FF2B5EF4-FFF2-40B4-BE49-F238E27FC236}">
                <a16:creationId xmlns:a16="http://schemas.microsoft.com/office/drawing/2014/main" xmlns="" id="{CD06B2AB-D926-49B5-AEBB-FC27051D7D6C}"/>
              </a:ext>
            </a:extLst>
          </p:cNvPr>
          <p:cNvSpPr>
            <a:spLocks noGrp="1"/>
          </p:cNvSpPr>
          <p:nvPr>
            <p:ph type="title"/>
          </p:nvPr>
        </p:nvSpPr>
        <p:spPr>
          <a:xfrm>
            <a:off x="479425" y="476250"/>
            <a:ext cx="6692900" cy="1081088"/>
          </a:xfrm>
        </p:spPr>
        <p:txBody>
          <a:bodyPr/>
          <a:lstStyle/>
          <a:p>
            <a:r>
              <a:rPr lang="en-US">
                <a:solidFill>
                  <a:schemeClr val="bg1"/>
                </a:solidFill>
              </a:rPr>
              <a:t>Tech scenarios evolving the network platform</a:t>
            </a:r>
          </a:p>
        </p:txBody>
      </p:sp>
      <p:sp>
        <p:nvSpPr>
          <p:cNvPr id="12" name="Rectangle 11">
            <a:extLst>
              <a:ext uri="{FF2B5EF4-FFF2-40B4-BE49-F238E27FC236}">
                <a16:creationId xmlns:a16="http://schemas.microsoft.com/office/drawing/2014/main" xmlns="" id="{9B055728-FB9C-492D-92D7-7ABE1913C204}"/>
              </a:ext>
            </a:extLst>
          </p:cNvPr>
          <p:cNvSpPr/>
          <p:nvPr/>
        </p:nvSpPr>
        <p:spPr bwMode="auto">
          <a:xfrm>
            <a:off x="479423" y="2460839"/>
            <a:ext cx="2592389" cy="1472986"/>
          </a:xfrm>
          <a:prstGeom prst="rect">
            <a:avLst/>
          </a:prstGeom>
          <a:noFill/>
          <a:ln w="1905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fontAlgn="base">
              <a:spcBef>
                <a:spcPts val="300"/>
              </a:spcBef>
              <a:spcAft>
                <a:spcPct val="0"/>
              </a:spcAft>
            </a:pPr>
            <a:endParaRPr kumimoji="0" lang="en-US" sz="1400" b="0" i="0" u="none" strike="noStrike" cap="none" normalizeH="0" baseline="0">
              <a:ln>
                <a:noFill/>
              </a:ln>
              <a:solidFill>
                <a:schemeClr val="bg1"/>
              </a:solidFill>
              <a:effectLst/>
              <a:latin typeface="+mn-lt"/>
            </a:endParaRPr>
          </a:p>
        </p:txBody>
      </p:sp>
      <p:sp>
        <p:nvSpPr>
          <p:cNvPr id="13" name="Rectangle 12">
            <a:extLst>
              <a:ext uri="{FF2B5EF4-FFF2-40B4-BE49-F238E27FC236}">
                <a16:creationId xmlns:a16="http://schemas.microsoft.com/office/drawing/2014/main" xmlns="" id="{14396A2B-82D1-4984-B7FD-BA1751EEAC7E}"/>
              </a:ext>
            </a:extLst>
          </p:cNvPr>
          <p:cNvSpPr/>
          <p:nvPr/>
        </p:nvSpPr>
        <p:spPr bwMode="auto">
          <a:xfrm>
            <a:off x="3359149" y="2448279"/>
            <a:ext cx="2592389" cy="1472986"/>
          </a:xfrm>
          <a:prstGeom prst="rect">
            <a:avLst/>
          </a:prstGeom>
          <a:noFill/>
          <a:ln w="1905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fontAlgn="base">
              <a:spcBef>
                <a:spcPts val="300"/>
              </a:spcBef>
              <a:spcAft>
                <a:spcPct val="0"/>
              </a:spcAft>
            </a:pPr>
            <a:endParaRPr kumimoji="0" lang="en-US" sz="1400" b="0" i="0" u="none" strike="noStrike" cap="none" normalizeH="0" baseline="0">
              <a:ln>
                <a:noFill/>
              </a:ln>
              <a:solidFill>
                <a:schemeClr val="bg1"/>
              </a:solidFill>
              <a:effectLst/>
            </a:endParaRPr>
          </a:p>
        </p:txBody>
      </p:sp>
      <p:sp>
        <p:nvSpPr>
          <p:cNvPr id="14" name="Rectangle 13">
            <a:extLst>
              <a:ext uri="{FF2B5EF4-FFF2-40B4-BE49-F238E27FC236}">
                <a16:creationId xmlns:a16="http://schemas.microsoft.com/office/drawing/2014/main" xmlns="" id="{D5D99B46-E8C9-4A0E-B0AA-438A05447788}"/>
              </a:ext>
            </a:extLst>
          </p:cNvPr>
          <p:cNvSpPr/>
          <p:nvPr/>
        </p:nvSpPr>
        <p:spPr bwMode="auto">
          <a:xfrm>
            <a:off x="6240461" y="2448279"/>
            <a:ext cx="2592389" cy="1472986"/>
          </a:xfrm>
          <a:prstGeom prst="rect">
            <a:avLst/>
          </a:prstGeom>
          <a:noFill/>
          <a:ln w="1905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fontAlgn="base">
              <a:spcBef>
                <a:spcPts val="300"/>
              </a:spcBef>
              <a:spcAft>
                <a:spcPct val="0"/>
              </a:spcAft>
            </a:pPr>
            <a:endParaRPr kumimoji="0" lang="en-US" sz="1400" b="0" i="0" u="none" strike="noStrike" cap="none" normalizeH="0" baseline="0">
              <a:ln>
                <a:noFill/>
              </a:ln>
              <a:solidFill>
                <a:schemeClr val="bg1"/>
              </a:solidFill>
              <a:effectLst/>
              <a:latin typeface="+mn-lt"/>
            </a:endParaRPr>
          </a:p>
        </p:txBody>
      </p:sp>
      <p:sp>
        <p:nvSpPr>
          <p:cNvPr id="15" name="Rectangle 14">
            <a:extLst>
              <a:ext uri="{FF2B5EF4-FFF2-40B4-BE49-F238E27FC236}">
                <a16:creationId xmlns:a16="http://schemas.microsoft.com/office/drawing/2014/main" xmlns="" id="{B0E48B88-D0E5-4901-8724-C44A40C90480}"/>
              </a:ext>
            </a:extLst>
          </p:cNvPr>
          <p:cNvSpPr/>
          <p:nvPr/>
        </p:nvSpPr>
        <p:spPr bwMode="auto">
          <a:xfrm>
            <a:off x="9120188" y="2460839"/>
            <a:ext cx="2592389" cy="1472986"/>
          </a:xfrm>
          <a:prstGeom prst="rect">
            <a:avLst/>
          </a:prstGeom>
          <a:noFill/>
          <a:ln w="1905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fontAlgn="base">
              <a:spcBef>
                <a:spcPts val="300"/>
              </a:spcBef>
              <a:spcAft>
                <a:spcPct val="0"/>
              </a:spcAft>
            </a:pPr>
            <a:endParaRPr kumimoji="0" lang="en-US" sz="1400" b="0" i="0" u="none" strike="noStrike" cap="none" normalizeH="0" baseline="0">
              <a:ln>
                <a:noFill/>
              </a:ln>
              <a:solidFill>
                <a:schemeClr val="bg1"/>
              </a:solidFill>
              <a:effectLst/>
              <a:latin typeface="+mn-lt"/>
            </a:endParaRPr>
          </a:p>
        </p:txBody>
      </p:sp>
      <p:sp>
        <p:nvSpPr>
          <p:cNvPr id="16" name="Rectangle 15">
            <a:extLst>
              <a:ext uri="{FF2B5EF4-FFF2-40B4-BE49-F238E27FC236}">
                <a16:creationId xmlns:a16="http://schemas.microsoft.com/office/drawing/2014/main" xmlns="" id="{3374A08D-C48D-43F7-8844-1D77DE105DF3}"/>
              </a:ext>
            </a:extLst>
          </p:cNvPr>
          <p:cNvSpPr/>
          <p:nvPr/>
        </p:nvSpPr>
        <p:spPr bwMode="auto">
          <a:xfrm>
            <a:off x="479422" y="4752871"/>
            <a:ext cx="2592389" cy="1472986"/>
          </a:xfrm>
          <a:prstGeom prst="rect">
            <a:avLst/>
          </a:prstGeom>
          <a:noFill/>
          <a:ln w="1905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fontAlgn="base">
              <a:spcBef>
                <a:spcPts val="300"/>
              </a:spcBef>
              <a:spcAft>
                <a:spcPct val="0"/>
              </a:spcAft>
            </a:pPr>
            <a:endParaRPr kumimoji="0" lang="en-US" sz="1400" b="0" i="0" u="none" strike="noStrike" cap="none" normalizeH="0" baseline="0">
              <a:ln>
                <a:noFill/>
              </a:ln>
              <a:solidFill>
                <a:schemeClr val="bg1"/>
              </a:solidFill>
              <a:effectLst/>
              <a:latin typeface="+mn-lt"/>
            </a:endParaRPr>
          </a:p>
        </p:txBody>
      </p:sp>
      <p:sp>
        <p:nvSpPr>
          <p:cNvPr id="17" name="Rectangle 16">
            <a:extLst>
              <a:ext uri="{FF2B5EF4-FFF2-40B4-BE49-F238E27FC236}">
                <a16:creationId xmlns:a16="http://schemas.microsoft.com/office/drawing/2014/main" xmlns="" id="{D266FE9D-5F1F-419E-B338-9E87EA289896}"/>
              </a:ext>
            </a:extLst>
          </p:cNvPr>
          <p:cNvSpPr/>
          <p:nvPr/>
        </p:nvSpPr>
        <p:spPr bwMode="auto">
          <a:xfrm>
            <a:off x="3359148" y="4752871"/>
            <a:ext cx="2592389" cy="1472986"/>
          </a:xfrm>
          <a:prstGeom prst="rect">
            <a:avLst/>
          </a:prstGeom>
          <a:noFill/>
          <a:ln w="1905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fontAlgn="base">
              <a:spcBef>
                <a:spcPts val="300"/>
              </a:spcBef>
              <a:spcAft>
                <a:spcPct val="0"/>
              </a:spcAft>
            </a:pPr>
            <a:endParaRPr kumimoji="0" lang="en-US" sz="1400" b="0" i="0" u="none" strike="noStrike" cap="none" normalizeH="0" baseline="0">
              <a:ln>
                <a:noFill/>
              </a:ln>
              <a:solidFill>
                <a:schemeClr val="bg1"/>
              </a:solidFill>
              <a:effectLst/>
              <a:latin typeface="+mn-lt"/>
            </a:endParaRPr>
          </a:p>
        </p:txBody>
      </p:sp>
      <p:sp>
        <p:nvSpPr>
          <p:cNvPr id="18" name="Rectangle 17">
            <a:extLst>
              <a:ext uri="{FF2B5EF4-FFF2-40B4-BE49-F238E27FC236}">
                <a16:creationId xmlns:a16="http://schemas.microsoft.com/office/drawing/2014/main" xmlns="" id="{BE9A5839-E278-4662-9091-CF5389F54646}"/>
              </a:ext>
            </a:extLst>
          </p:cNvPr>
          <p:cNvSpPr/>
          <p:nvPr/>
        </p:nvSpPr>
        <p:spPr bwMode="auto">
          <a:xfrm>
            <a:off x="6240461" y="4752871"/>
            <a:ext cx="2592389" cy="1472986"/>
          </a:xfrm>
          <a:prstGeom prst="rect">
            <a:avLst/>
          </a:prstGeom>
          <a:noFill/>
          <a:ln w="1905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fontAlgn="base">
              <a:spcBef>
                <a:spcPts val="300"/>
              </a:spcBef>
              <a:spcAft>
                <a:spcPct val="0"/>
              </a:spcAft>
            </a:pPr>
            <a:endParaRPr kumimoji="0" lang="en-US" sz="1400" b="0" i="0" u="none" strike="noStrike" cap="none" normalizeH="0" baseline="0">
              <a:ln>
                <a:noFill/>
              </a:ln>
              <a:solidFill>
                <a:schemeClr val="bg1"/>
              </a:solidFill>
              <a:effectLst/>
              <a:latin typeface="+mn-lt"/>
            </a:endParaRPr>
          </a:p>
        </p:txBody>
      </p:sp>
      <p:sp>
        <p:nvSpPr>
          <p:cNvPr id="19" name="Rectangle 18">
            <a:extLst>
              <a:ext uri="{FF2B5EF4-FFF2-40B4-BE49-F238E27FC236}">
                <a16:creationId xmlns:a16="http://schemas.microsoft.com/office/drawing/2014/main" xmlns="" id="{13B9A727-01AA-4E88-A507-CCE0CCEF764A}"/>
              </a:ext>
            </a:extLst>
          </p:cNvPr>
          <p:cNvSpPr/>
          <p:nvPr/>
        </p:nvSpPr>
        <p:spPr bwMode="auto">
          <a:xfrm>
            <a:off x="9120187" y="4752871"/>
            <a:ext cx="2592389" cy="1472986"/>
          </a:xfrm>
          <a:prstGeom prst="rect">
            <a:avLst/>
          </a:prstGeom>
          <a:noFill/>
          <a:ln w="1905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fontAlgn="base">
              <a:spcBef>
                <a:spcPts val="300"/>
              </a:spcBef>
              <a:spcAft>
                <a:spcPct val="0"/>
              </a:spcAft>
            </a:pPr>
            <a:endParaRPr kumimoji="0" lang="en-US" sz="1400" b="0" i="0" u="none" strike="noStrike" cap="none" normalizeH="0" baseline="0">
              <a:ln>
                <a:noFill/>
              </a:ln>
              <a:solidFill>
                <a:schemeClr val="bg1"/>
              </a:solidFill>
              <a:effectLst/>
              <a:latin typeface="+mn-lt"/>
            </a:endParaRPr>
          </a:p>
        </p:txBody>
      </p:sp>
      <p:sp>
        <p:nvSpPr>
          <p:cNvPr id="36" name="TextBox 35">
            <a:extLst>
              <a:ext uri="{FF2B5EF4-FFF2-40B4-BE49-F238E27FC236}">
                <a16:creationId xmlns:a16="http://schemas.microsoft.com/office/drawing/2014/main" xmlns="" id="{B0F6D02C-E5BA-43AD-A3D1-7B676BCDB792}"/>
              </a:ext>
            </a:extLst>
          </p:cNvPr>
          <p:cNvSpPr txBox="1"/>
          <p:nvPr/>
        </p:nvSpPr>
        <p:spPr bwMode="auto">
          <a:xfrm rot="5400000">
            <a:off x="10968471" y="2715768"/>
            <a:ext cx="1801368" cy="329184"/>
          </a:xfrm>
          <a:prstGeom prst="rect">
            <a:avLst/>
          </a:prstGeom>
          <a:noFill/>
          <a:ln w="12700">
            <a:noFill/>
            <a:miter lim="800000"/>
            <a:headEnd/>
            <a:tailEnd/>
          </a:ln>
        </p:spPr>
        <p:txBody>
          <a:bodyPr vert="horz" wrap="none" lIns="72000" tIns="36000" rIns="73152" bIns="36576" numCol="1" rtlCol="0" anchor="t" anchorCtr="0" compatLnSpc="1">
            <a:prstTxWarp prst="textNoShape">
              <a:avLst/>
            </a:prstTxWarp>
            <a:noAutofit/>
          </a:bodyPr>
          <a:lstStyle/>
          <a:p>
            <a:pPr marL="0" indent="0" algn="ctr">
              <a:buClr>
                <a:schemeClr val="tx1"/>
              </a:buClr>
              <a:buNone/>
            </a:pPr>
            <a:r>
              <a:rPr lang="en-US" sz="1400">
                <a:solidFill>
                  <a:schemeClr val="bg1"/>
                </a:solidFill>
              </a:rPr>
              <a:t>Use case focus</a:t>
            </a:r>
          </a:p>
        </p:txBody>
      </p:sp>
      <p:sp>
        <p:nvSpPr>
          <p:cNvPr id="37" name="TextBox 36">
            <a:extLst>
              <a:ext uri="{FF2B5EF4-FFF2-40B4-BE49-F238E27FC236}">
                <a16:creationId xmlns:a16="http://schemas.microsoft.com/office/drawing/2014/main" xmlns="" id="{A82FE03E-3BF7-464D-B184-7FBDD58B5A48}"/>
              </a:ext>
            </a:extLst>
          </p:cNvPr>
          <p:cNvSpPr txBox="1"/>
          <p:nvPr/>
        </p:nvSpPr>
        <p:spPr bwMode="auto">
          <a:xfrm rot="5400000">
            <a:off x="10965423" y="4987413"/>
            <a:ext cx="1801368" cy="329184"/>
          </a:xfrm>
          <a:prstGeom prst="rect">
            <a:avLst/>
          </a:prstGeom>
          <a:noFill/>
          <a:ln w="12700">
            <a:noFill/>
            <a:miter lim="800000"/>
            <a:headEnd/>
            <a:tailEnd/>
          </a:ln>
        </p:spPr>
        <p:txBody>
          <a:bodyPr vert="horz" wrap="none" lIns="72000" tIns="36000" rIns="73152" bIns="36576" numCol="1" rtlCol="0" anchor="t" anchorCtr="0" compatLnSpc="1">
            <a:prstTxWarp prst="textNoShape">
              <a:avLst/>
            </a:prstTxWarp>
            <a:noAutofit/>
          </a:bodyPr>
          <a:lstStyle/>
          <a:p>
            <a:pPr marL="0" indent="0" algn="ctr">
              <a:buClr>
                <a:schemeClr val="tx1"/>
              </a:buClr>
              <a:buNone/>
            </a:pPr>
            <a:r>
              <a:rPr lang="en-US" sz="1400">
                <a:solidFill>
                  <a:schemeClr val="bg1"/>
                </a:solidFill>
              </a:rPr>
              <a:t>Technology focus</a:t>
            </a:r>
          </a:p>
        </p:txBody>
      </p:sp>
      <p:cxnSp>
        <p:nvCxnSpPr>
          <p:cNvPr id="38" name="Straight Connector 37">
            <a:extLst>
              <a:ext uri="{FF2B5EF4-FFF2-40B4-BE49-F238E27FC236}">
                <a16:creationId xmlns:a16="http://schemas.microsoft.com/office/drawing/2014/main" xmlns="" id="{BCE90FA5-1CAB-4C2F-B3B4-3962766AA2BA}"/>
              </a:ext>
            </a:extLst>
          </p:cNvPr>
          <p:cNvCxnSpPr>
            <a:cxnSpLocks/>
          </p:cNvCxnSpPr>
          <p:nvPr/>
        </p:nvCxnSpPr>
        <p:spPr bwMode="auto">
          <a:xfrm>
            <a:off x="479422" y="4044199"/>
            <a:ext cx="11551277" cy="0"/>
          </a:xfrm>
          <a:prstGeom prst="line">
            <a:avLst/>
          </a:prstGeom>
          <a:solidFill>
            <a:schemeClr val="accent1"/>
          </a:solidFill>
          <a:ln w="19050" cap="flat" cmpd="sng" algn="ctr">
            <a:solidFill>
              <a:schemeClr val="tx1"/>
            </a:solidFill>
            <a:prstDash val="dash"/>
            <a:round/>
            <a:headEnd type="none" w="med" len="med"/>
            <a:tailEnd type="none"/>
          </a:ln>
          <a:effectLst/>
        </p:spPr>
      </p:cxnSp>
      <p:sp>
        <p:nvSpPr>
          <p:cNvPr id="43" name="Right Bracket 42">
            <a:extLst>
              <a:ext uri="{FF2B5EF4-FFF2-40B4-BE49-F238E27FC236}">
                <a16:creationId xmlns:a16="http://schemas.microsoft.com/office/drawing/2014/main" xmlns="" id="{A78C0C53-2A26-42C2-8CB9-72F0548970AA}"/>
              </a:ext>
            </a:extLst>
          </p:cNvPr>
          <p:cNvSpPr/>
          <p:nvPr/>
        </p:nvSpPr>
        <p:spPr bwMode="auto">
          <a:xfrm rot="5400000">
            <a:off x="6063121" y="751346"/>
            <a:ext cx="65758" cy="11233150"/>
          </a:xfrm>
          <a:prstGeom prst="rightBracket">
            <a:avLst/>
          </a:prstGeom>
          <a:noFill/>
          <a:ln w="19050" cap="flat" cmpd="sng" algn="ctr">
            <a:solidFill>
              <a:schemeClr val="bg1">
                <a:lumMod val="50000"/>
              </a:schemeClr>
            </a:solidFill>
            <a:prstDash val="solid"/>
            <a:round/>
            <a:headEnd type="none" w="med" len="med"/>
            <a:tailEnd type="none"/>
          </a:ln>
          <a:effectLst/>
        </p:spPr>
        <p:txBody>
          <a:bodyPr rtlCol="0" anchor="ctr"/>
          <a:lstStyle/>
          <a:p>
            <a:pPr algn="ctr"/>
            <a:endParaRPr lang="en-US">
              <a:solidFill>
                <a:schemeClr val="bg1"/>
              </a:solidFill>
            </a:endParaRPr>
          </a:p>
        </p:txBody>
      </p:sp>
      <p:sp>
        <p:nvSpPr>
          <p:cNvPr id="44" name="Rectangle 43">
            <a:extLst>
              <a:ext uri="{FF2B5EF4-FFF2-40B4-BE49-F238E27FC236}">
                <a16:creationId xmlns:a16="http://schemas.microsoft.com/office/drawing/2014/main" xmlns="" id="{911F175E-46F1-42C2-B81A-75F2D36C9769}"/>
              </a:ext>
            </a:extLst>
          </p:cNvPr>
          <p:cNvSpPr/>
          <p:nvPr/>
        </p:nvSpPr>
        <p:spPr bwMode="auto">
          <a:xfrm>
            <a:off x="3740452" y="6237288"/>
            <a:ext cx="4722610" cy="287337"/>
          </a:xfrm>
          <a:prstGeom prst="rect">
            <a:avLst/>
          </a:prstGeom>
          <a:solidFill>
            <a:schemeClr val="tx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R="0" algn="ctr" defTabSz="914400" rtl="0" eaLnBrk="1" fontAlgn="base" latinLnBrk="0" hangingPunct="1">
              <a:lnSpc>
                <a:spcPct val="100000"/>
              </a:lnSpc>
              <a:spcBef>
                <a:spcPts val="300"/>
              </a:spcBef>
              <a:spcAft>
                <a:spcPct val="0"/>
              </a:spcAft>
              <a:buClrTx/>
              <a:buSzTx/>
              <a:tabLst/>
            </a:pPr>
            <a:r>
              <a:rPr kumimoji="0" lang="en-US" sz="1400" b="0" i="0" u="none" strike="noStrike" cap="none" normalizeH="0" baseline="0">
                <a:ln>
                  <a:noFill/>
                </a:ln>
                <a:solidFill>
                  <a:schemeClr val="bg1"/>
                </a:solidFill>
                <a:effectLst/>
                <a:latin typeface="+mn-lt"/>
              </a:rPr>
              <a:t>Technology scenarios evolving the network platform</a:t>
            </a:r>
          </a:p>
        </p:txBody>
      </p:sp>
      <p:sp>
        <p:nvSpPr>
          <p:cNvPr id="45" name="Right Bracket 44">
            <a:extLst>
              <a:ext uri="{FF2B5EF4-FFF2-40B4-BE49-F238E27FC236}">
                <a16:creationId xmlns:a16="http://schemas.microsoft.com/office/drawing/2014/main" xmlns="" id="{BE12489F-88B0-47DD-B2FA-884753812C74}"/>
              </a:ext>
            </a:extLst>
          </p:cNvPr>
          <p:cNvSpPr/>
          <p:nvPr/>
        </p:nvSpPr>
        <p:spPr bwMode="auto">
          <a:xfrm rot="16200000" flipV="1">
            <a:off x="6063121" y="-3921174"/>
            <a:ext cx="65758" cy="11233150"/>
          </a:xfrm>
          <a:prstGeom prst="rightBracket">
            <a:avLst/>
          </a:prstGeom>
          <a:noFill/>
          <a:ln w="19050" cap="flat" cmpd="sng" algn="ctr">
            <a:solidFill>
              <a:schemeClr val="bg1">
                <a:lumMod val="50000"/>
              </a:schemeClr>
            </a:solidFill>
            <a:prstDash val="solid"/>
            <a:round/>
            <a:headEnd type="none" w="med" len="med"/>
            <a:tailEnd type="none"/>
          </a:ln>
          <a:effectLst/>
        </p:spPr>
        <p:txBody>
          <a:bodyPr rtlCol="0" anchor="ctr"/>
          <a:lstStyle/>
          <a:p>
            <a:pPr algn="ctr"/>
            <a:endParaRPr lang="en-US" sz="1600">
              <a:solidFill>
                <a:schemeClr val="bg1"/>
              </a:solidFill>
            </a:endParaRPr>
          </a:p>
        </p:txBody>
      </p:sp>
      <p:sp>
        <p:nvSpPr>
          <p:cNvPr id="46" name="Rectangle 45">
            <a:extLst>
              <a:ext uri="{FF2B5EF4-FFF2-40B4-BE49-F238E27FC236}">
                <a16:creationId xmlns:a16="http://schemas.microsoft.com/office/drawing/2014/main" xmlns="" id="{1E7896A4-2C08-4F7C-9FC0-F6F8FDA5A12D}"/>
              </a:ext>
            </a:extLst>
          </p:cNvPr>
          <p:cNvSpPr/>
          <p:nvPr/>
        </p:nvSpPr>
        <p:spPr bwMode="auto">
          <a:xfrm>
            <a:off x="3766390" y="1472037"/>
            <a:ext cx="4722610" cy="287337"/>
          </a:xfrm>
          <a:prstGeom prst="rect">
            <a:avLst/>
          </a:prstGeom>
          <a:solidFill>
            <a:schemeClr val="tx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R="0" algn="ctr" defTabSz="914400" rtl="0" eaLnBrk="1" fontAlgn="base" latinLnBrk="0" hangingPunct="1">
              <a:lnSpc>
                <a:spcPct val="100000"/>
              </a:lnSpc>
              <a:spcBef>
                <a:spcPts val="300"/>
              </a:spcBef>
              <a:spcAft>
                <a:spcPct val="0"/>
              </a:spcAft>
              <a:buClrTx/>
              <a:buSzTx/>
              <a:tabLst/>
            </a:pPr>
            <a:r>
              <a:rPr kumimoji="0" lang="en-US" sz="1400" b="0" i="0" u="none" strike="noStrike" cap="none" normalizeH="0" baseline="0">
                <a:ln>
                  <a:noFill/>
                </a:ln>
                <a:solidFill>
                  <a:schemeClr val="bg1"/>
                </a:solidFill>
                <a:effectLst/>
                <a:latin typeface="+mn-lt"/>
              </a:rPr>
              <a:t>Use case scenarios enabled by the network platform</a:t>
            </a:r>
          </a:p>
        </p:txBody>
      </p:sp>
      <p:pic>
        <p:nvPicPr>
          <p:cNvPr id="21" name="Picture 20">
            <a:extLst>
              <a:ext uri="{FF2B5EF4-FFF2-40B4-BE49-F238E27FC236}">
                <a16:creationId xmlns:a16="http://schemas.microsoft.com/office/drawing/2014/main" xmlns="" id="{91AA9C45-33A2-4E53-A7FA-57E13177BD2A}"/>
              </a:ext>
            </a:extLst>
          </p:cNvPr>
          <p:cNvPicPr>
            <a:picLocks noChangeAspect="1"/>
          </p:cNvPicPr>
          <p:nvPr/>
        </p:nvPicPr>
        <p:blipFill rotWithShape="1">
          <a:blip r:embed="rId11"/>
          <a:srcRect b="6652"/>
          <a:stretch/>
        </p:blipFill>
        <p:spPr>
          <a:xfrm>
            <a:off x="481335" y="2429323"/>
            <a:ext cx="2603218" cy="1491051"/>
          </a:xfrm>
          <a:prstGeom prst="rect">
            <a:avLst/>
          </a:prstGeom>
        </p:spPr>
      </p:pic>
      <p:sp>
        <p:nvSpPr>
          <p:cNvPr id="39" name="Rectangle 38">
            <a:extLst>
              <a:ext uri="{FF2B5EF4-FFF2-40B4-BE49-F238E27FC236}">
                <a16:creationId xmlns:a16="http://schemas.microsoft.com/office/drawing/2014/main" xmlns="" id="{88EC7C8B-AD5E-4651-ADD4-324EC61849CE}"/>
              </a:ext>
            </a:extLst>
          </p:cNvPr>
          <p:cNvSpPr/>
          <p:nvPr/>
        </p:nvSpPr>
        <p:spPr bwMode="auto">
          <a:xfrm>
            <a:off x="342900" y="1471930"/>
            <a:ext cx="11763375" cy="2540186"/>
          </a:xfrm>
          <a:prstGeom prst="rect">
            <a:avLst/>
          </a:prstGeom>
          <a:solidFill>
            <a:srgbClr val="181818">
              <a:alpha val="50196"/>
            </a:srgbClr>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180000" indent="-180000" algn="l">
              <a:spcBef>
                <a:spcPts val="800"/>
              </a:spcBef>
              <a:buFont typeface="Ericsson Hilda" panose="00000500000000000000" pitchFamily="2" charset="0"/>
              <a:buChar char="●"/>
            </a:pPr>
            <a:endParaRPr lang="en-US">
              <a:solidFill>
                <a:schemeClr val="bg1"/>
              </a:solidFill>
            </a:endParaRPr>
          </a:p>
        </p:txBody>
      </p:sp>
    </p:spTree>
    <p:extLst>
      <p:ext uri="{BB962C8B-B14F-4D97-AF65-F5344CB8AC3E}">
        <p14:creationId xmlns:p14="http://schemas.microsoft.com/office/powerpoint/2010/main" xmlns="" val="7611698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00A8588-12AA-4E2C-A5F3-998E4EF7B77E}"/>
              </a:ext>
            </a:extLst>
          </p:cNvPr>
          <p:cNvSpPr>
            <a:spLocks noGrp="1"/>
          </p:cNvSpPr>
          <p:nvPr>
            <p:ph type="title"/>
          </p:nvPr>
        </p:nvSpPr>
        <p:spPr>
          <a:xfrm>
            <a:off x="479424" y="476250"/>
            <a:ext cx="10630225" cy="1081088"/>
          </a:xfrm>
        </p:spPr>
        <p:txBody>
          <a:bodyPr/>
          <a:lstStyle/>
          <a:p>
            <a:r>
              <a:rPr lang="en-US"/>
              <a:t>Limitless connectivity</a:t>
            </a:r>
          </a:p>
        </p:txBody>
      </p:sp>
      <p:sp>
        <p:nvSpPr>
          <p:cNvPr id="34" name="Content Placeholder 8">
            <a:extLst>
              <a:ext uri="{FF2B5EF4-FFF2-40B4-BE49-F238E27FC236}">
                <a16:creationId xmlns:a16="http://schemas.microsoft.com/office/drawing/2014/main" xmlns="" id="{E7F3EEF1-3C49-4BDC-816D-D4E43C05409B}"/>
              </a:ext>
            </a:extLst>
          </p:cNvPr>
          <p:cNvSpPr txBox="1">
            <a:spLocks/>
          </p:cNvSpPr>
          <p:nvPr/>
        </p:nvSpPr>
        <p:spPr bwMode="auto">
          <a:xfrm>
            <a:off x="3930968" y="2150460"/>
            <a:ext cx="4330064" cy="754117"/>
          </a:xfrm>
          <a:prstGeom prst="rect">
            <a:avLst/>
          </a:prstGeom>
          <a:solidFill>
            <a:schemeClr val="bg2"/>
          </a:solidFill>
          <a:ln w="9525">
            <a:noFill/>
            <a:miter lim="800000"/>
            <a:headEnd/>
            <a:tailEnd/>
          </a:ln>
        </p:spPr>
        <p:txBody>
          <a:bodyPr vert="horz" wrap="square" lIns="72000" tIns="36000" rIns="73152" bIns="36576" numCol="1" anchor="ctr" anchorCtr="0" compatLnSpc="1">
            <a:prstTxWarp prst="textNoShape">
              <a:avLst/>
            </a:prstTxWarp>
            <a:noAutofit/>
          </a:bodyPr>
          <a:lstStyle>
            <a:lvl1pPr marL="3429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ea typeface="+mn-ea"/>
                <a:cs typeface="+mn-cs"/>
              </a:defRPr>
            </a:lvl1pPr>
            <a:lvl2pPr marL="712788"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2pPr>
            <a:lvl3pPr marL="10795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3pPr>
            <a:lvl4pPr marL="14351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4pPr>
            <a:lvl5pPr marL="1770063"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5pPr>
            <a:lvl6pPr marL="20716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6pPr>
            <a:lvl7pPr marL="25288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7pPr>
            <a:lvl8pPr marL="29860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8pPr>
            <a:lvl9pPr marL="34432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9pPr>
          </a:lstStyle>
          <a:p>
            <a:pPr marL="0" indent="0">
              <a:spcBef>
                <a:spcPts val="0"/>
              </a:spcBef>
              <a:spcAft>
                <a:spcPts val="600"/>
              </a:spcAft>
              <a:buClr>
                <a:srgbClr val="181818"/>
              </a:buClr>
              <a:buSzPct val="90000"/>
              <a:buNone/>
              <a:defRPr/>
            </a:pPr>
            <a:r>
              <a:rPr lang="en-US" sz="1400"/>
              <a:t>Enable rapid network deployment, and quick introduction of new services</a:t>
            </a:r>
            <a:endParaRPr kumimoji="0" lang="en-US" sz="1400" b="0" i="0" u="none" strike="noStrike" kern="1000" cap="none" spc="-30" normalizeH="0" baseline="0" noProof="0">
              <a:ln>
                <a:noFill/>
              </a:ln>
              <a:solidFill>
                <a:srgbClr val="181818"/>
              </a:solidFill>
              <a:effectLst/>
              <a:uLnTx/>
              <a:uFillTx/>
              <a:latin typeface="Ericsson Hilda"/>
            </a:endParaRPr>
          </a:p>
        </p:txBody>
      </p:sp>
      <p:sp>
        <p:nvSpPr>
          <p:cNvPr id="43" name="Content Placeholder 8">
            <a:extLst>
              <a:ext uri="{FF2B5EF4-FFF2-40B4-BE49-F238E27FC236}">
                <a16:creationId xmlns:a16="http://schemas.microsoft.com/office/drawing/2014/main" xmlns="" id="{49EF7355-932A-49EC-A9D0-5D08538986FA}"/>
              </a:ext>
            </a:extLst>
          </p:cNvPr>
          <p:cNvSpPr txBox="1">
            <a:spLocks/>
          </p:cNvSpPr>
          <p:nvPr/>
        </p:nvSpPr>
        <p:spPr bwMode="auto">
          <a:xfrm>
            <a:off x="3930968" y="5235289"/>
            <a:ext cx="4330064" cy="754119"/>
          </a:xfrm>
          <a:prstGeom prst="rect">
            <a:avLst/>
          </a:prstGeom>
          <a:solidFill>
            <a:schemeClr val="bg2"/>
          </a:solidFill>
          <a:ln w="9525">
            <a:noFill/>
            <a:miter lim="800000"/>
            <a:headEnd/>
            <a:tailEnd/>
          </a:ln>
        </p:spPr>
        <p:txBody>
          <a:bodyPr vert="horz" wrap="square" lIns="72000" tIns="36000" rIns="73152" bIns="36576" numCol="1" anchor="ctr" anchorCtr="0" compatLnSpc="1">
            <a:prstTxWarp prst="textNoShape">
              <a:avLst/>
            </a:prstTxWarp>
            <a:noAutofit/>
          </a:bodyPr>
          <a:lstStyle>
            <a:lvl1pPr marL="3429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ea typeface="+mn-ea"/>
                <a:cs typeface="+mn-cs"/>
              </a:defRPr>
            </a:lvl1pPr>
            <a:lvl2pPr marL="712788"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2pPr>
            <a:lvl3pPr marL="10795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3pPr>
            <a:lvl4pPr marL="14351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4pPr>
            <a:lvl5pPr marL="1770063"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5pPr>
            <a:lvl6pPr marL="20716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6pPr>
            <a:lvl7pPr marL="25288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7pPr>
            <a:lvl8pPr marL="29860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8pPr>
            <a:lvl9pPr marL="34432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9pPr>
          </a:lstStyle>
          <a:p>
            <a:pPr marL="0" indent="0">
              <a:buNone/>
            </a:pPr>
            <a:r>
              <a:rPr lang="en-US" sz="1400"/>
              <a:t>Serve new types of devices that will be embedded into everything</a:t>
            </a:r>
          </a:p>
        </p:txBody>
      </p:sp>
      <p:sp>
        <p:nvSpPr>
          <p:cNvPr id="44" name="Content Placeholder 8">
            <a:extLst>
              <a:ext uri="{FF2B5EF4-FFF2-40B4-BE49-F238E27FC236}">
                <a16:creationId xmlns:a16="http://schemas.microsoft.com/office/drawing/2014/main" xmlns="" id="{970DD8FF-67BF-40AB-9596-5739D9BB7A38}"/>
              </a:ext>
            </a:extLst>
          </p:cNvPr>
          <p:cNvSpPr txBox="1">
            <a:spLocks/>
          </p:cNvSpPr>
          <p:nvPr/>
        </p:nvSpPr>
        <p:spPr bwMode="auto">
          <a:xfrm>
            <a:off x="3930968" y="3177069"/>
            <a:ext cx="4330064" cy="754117"/>
          </a:xfrm>
          <a:prstGeom prst="rect">
            <a:avLst/>
          </a:prstGeom>
          <a:solidFill>
            <a:schemeClr val="bg2"/>
          </a:solidFill>
          <a:ln w="9525">
            <a:noFill/>
            <a:miter lim="800000"/>
            <a:headEnd/>
            <a:tailEnd/>
          </a:ln>
        </p:spPr>
        <p:txBody>
          <a:bodyPr vert="horz" wrap="square" lIns="72000" tIns="36000" rIns="73152" bIns="36576" numCol="1" anchor="ctr" anchorCtr="0" compatLnSpc="1">
            <a:prstTxWarp prst="textNoShape">
              <a:avLst/>
            </a:prstTxWarp>
            <a:noAutofit/>
          </a:bodyPr>
          <a:lstStyle>
            <a:lvl1pPr marL="3429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ea typeface="+mn-ea"/>
                <a:cs typeface="+mn-cs"/>
              </a:defRPr>
            </a:lvl1pPr>
            <a:lvl2pPr marL="712788"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2pPr>
            <a:lvl3pPr marL="10795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3pPr>
            <a:lvl4pPr marL="14351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4pPr>
            <a:lvl5pPr marL="1770063"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5pPr>
            <a:lvl6pPr marL="20716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6pPr>
            <a:lvl7pPr marL="25288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7pPr>
            <a:lvl8pPr marL="29860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8pPr>
            <a:lvl9pPr marL="34432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9pPr>
          </a:lstStyle>
          <a:p>
            <a:pPr marL="0" indent="0">
              <a:buNone/>
            </a:pPr>
            <a:r>
              <a:rPr lang="en-US" sz="1400"/>
              <a:t>Leverage future high-performance connectivity to all applications as well as mutual awareness between the application and the network</a:t>
            </a:r>
          </a:p>
        </p:txBody>
      </p:sp>
      <p:sp>
        <p:nvSpPr>
          <p:cNvPr id="45" name="Content Placeholder 8">
            <a:extLst>
              <a:ext uri="{FF2B5EF4-FFF2-40B4-BE49-F238E27FC236}">
                <a16:creationId xmlns:a16="http://schemas.microsoft.com/office/drawing/2014/main" xmlns="" id="{5893236C-336E-4526-B317-54DEC552AD32}"/>
              </a:ext>
            </a:extLst>
          </p:cNvPr>
          <p:cNvSpPr txBox="1">
            <a:spLocks/>
          </p:cNvSpPr>
          <p:nvPr/>
        </p:nvSpPr>
        <p:spPr bwMode="auto">
          <a:xfrm>
            <a:off x="3930968" y="4202801"/>
            <a:ext cx="4330064" cy="754118"/>
          </a:xfrm>
          <a:prstGeom prst="rect">
            <a:avLst/>
          </a:prstGeom>
          <a:solidFill>
            <a:schemeClr val="bg2"/>
          </a:solidFill>
          <a:ln w="9525">
            <a:noFill/>
            <a:miter lim="800000"/>
            <a:headEnd/>
            <a:tailEnd/>
          </a:ln>
        </p:spPr>
        <p:txBody>
          <a:bodyPr vert="horz" wrap="square" lIns="72000" tIns="36000" rIns="73152" bIns="36576" numCol="1" anchor="ctr" anchorCtr="0" compatLnSpc="1">
            <a:prstTxWarp prst="textNoShape">
              <a:avLst/>
            </a:prstTxWarp>
            <a:noAutofit/>
          </a:bodyPr>
          <a:lstStyle>
            <a:lvl1pPr marL="3429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ea typeface="+mn-ea"/>
                <a:cs typeface="+mn-cs"/>
              </a:defRPr>
            </a:lvl1pPr>
            <a:lvl2pPr marL="712788"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2pPr>
            <a:lvl3pPr marL="10795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3pPr>
            <a:lvl4pPr marL="1435100"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4pPr>
            <a:lvl5pPr marL="1770063" indent="-342900" algn="l" rtl="0" eaLnBrk="1" fontAlgn="base" hangingPunct="1">
              <a:spcBef>
                <a:spcPts val="300"/>
              </a:spcBef>
              <a:spcAft>
                <a:spcPct val="0"/>
              </a:spcAft>
              <a:buClr>
                <a:schemeClr val="tx1"/>
              </a:buClr>
              <a:buFont typeface="Ericsson Hilda Light" panose="00000400000000000000" pitchFamily="2" charset="0"/>
              <a:buChar char="—"/>
              <a:defRPr sz="2000" kern="1000" spc="-30">
                <a:solidFill>
                  <a:schemeClr val="tx1"/>
                </a:solidFill>
                <a:latin typeface="+mn-lt"/>
              </a:defRPr>
            </a:lvl5pPr>
            <a:lvl6pPr marL="20716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6pPr>
            <a:lvl7pPr marL="25288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7pPr>
            <a:lvl8pPr marL="29860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8pPr>
            <a:lvl9pPr marL="3443288" indent="-180975" algn="l" rtl="0" eaLnBrk="1" fontAlgn="base" hangingPunct="1">
              <a:spcBef>
                <a:spcPct val="20000"/>
              </a:spcBef>
              <a:spcAft>
                <a:spcPct val="0"/>
              </a:spcAft>
              <a:buClr>
                <a:schemeClr val="tx1"/>
              </a:buClr>
              <a:buFont typeface="Ericsson Hilda" pitchFamily="2" charset="0"/>
              <a:buChar char="›"/>
              <a:defRPr sz="2000">
                <a:solidFill>
                  <a:schemeClr val="tx1"/>
                </a:solidFill>
                <a:latin typeface="+mn-lt"/>
              </a:defRPr>
            </a:lvl9pPr>
          </a:lstStyle>
          <a:p>
            <a:pPr marL="0" indent="0">
              <a:buNone/>
            </a:pPr>
            <a:r>
              <a:rPr lang="en-US" sz="1400"/>
              <a:t>Delivers extreme performance anywhere to existing and novel use cases when requested</a:t>
            </a:r>
          </a:p>
        </p:txBody>
      </p:sp>
      <p:sp>
        <p:nvSpPr>
          <p:cNvPr id="28" name="Rectangle 27">
            <a:extLst>
              <a:ext uri="{FF2B5EF4-FFF2-40B4-BE49-F238E27FC236}">
                <a16:creationId xmlns:a16="http://schemas.microsoft.com/office/drawing/2014/main" xmlns="" id="{115A4A14-D42E-4126-94D6-EC3C74648BB3}"/>
              </a:ext>
            </a:extLst>
          </p:cNvPr>
          <p:cNvSpPr/>
          <p:nvPr/>
        </p:nvSpPr>
        <p:spPr bwMode="auto">
          <a:xfrm>
            <a:off x="2646669" y="2150461"/>
            <a:ext cx="1284300" cy="754118"/>
          </a:xfrm>
          <a:prstGeom prst="rect">
            <a:avLst/>
          </a:prstGeom>
          <a:solidFill>
            <a:schemeClr val="accent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ctr" anchorCtr="0" forceAA="0" compatLnSpc="1">
            <a:prstTxWarp prst="textNoShape">
              <a:avLst/>
            </a:prstTxWarp>
            <a:noAutofit/>
          </a:bodyPr>
          <a:lstStyle/>
          <a:p>
            <a:pPr marL="0" indent="0" algn="ctr" fontAlgn="base">
              <a:spcBef>
                <a:spcPts val="300"/>
              </a:spcBef>
              <a:spcAft>
                <a:spcPct val="0"/>
              </a:spcAft>
              <a:buNone/>
            </a:pPr>
            <a:r>
              <a:rPr lang="en-US" sz="1400">
                <a:solidFill>
                  <a:schemeClr val="bg1"/>
                </a:solidFill>
              </a:rPr>
              <a:t>Network adaptability</a:t>
            </a:r>
            <a:endParaRPr lang="en-US" sz="1100">
              <a:solidFill>
                <a:schemeClr val="bg1"/>
              </a:solidFill>
            </a:endParaRPr>
          </a:p>
        </p:txBody>
      </p:sp>
      <p:sp>
        <p:nvSpPr>
          <p:cNvPr id="29" name="Rectangle 28">
            <a:extLst>
              <a:ext uri="{FF2B5EF4-FFF2-40B4-BE49-F238E27FC236}">
                <a16:creationId xmlns:a16="http://schemas.microsoft.com/office/drawing/2014/main" xmlns="" id="{CD3FFF68-05DB-4DE8-AA8E-7B3E835A8C55}"/>
              </a:ext>
            </a:extLst>
          </p:cNvPr>
          <p:cNvSpPr/>
          <p:nvPr/>
        </p:nvSpPr>
        <p:spPr bwMode="auto">
          <a:xfrm>
            <a:off x="2646668" y="3178737"/>
            <a:ext cx="1284300" cy="754118"/>
          </a:xfrm>
          <a:prstGeom prst="rect">
            <a:avLst/>
          </a:prstGeom>
          <a:solidFill>
            <a:schemeClr val="accent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ctr" anchorCtr="0" forceAA="0" compatLnSpc="1">
            <a:prstTxWarp prst="textNoShape">
              <a:avLst/>
            </a:prstTxWarp>
            <a:noAutofit/>
          </a:bodyPr>
          <a:lstStyle/>
          <a:p>
            <a:pPr marL="0" indent="0" algn="ctr" fontAlgn="base">
              <a:spcBef>
                <a:spcPts val="300"/>
              </a:spcBef>
              <a:spcAft>
                <a:spcPct val="0"/>
              </a:spcAft>
              <a:buNone/>
            </a:pPr>
            <a:r>
              <a:rPr lang="en-US" sz="1400">
                <a:solidFill>
                  <a:schemeClr val="bg1"/>
                </a:solidFill>
              </a:rPr>
              <a:t>E2E functions</a:t>
            </a:r>
            <a:endParaRPr lang="en-US" sz="900">
              <a:solidFill>
                <a:schemeClr val="bg1"/>
              </a:solidFill>
            </a:endParaRPr>
          </a:p>
        </p:txBody>
      </p:sp>
      <p:sp>
        <p:nvSpPr>
          <p:cNvPr id="30" name="Rectangle 29">
            <a:extLst>
              <a:ext uri="{FF2B5EF4-FFF2-40B4-BE49-F238E27FC236}">
                <a16:creationId xmlns:a16="http://schemas.microsoft.com/office/drawing/2014/main" xmlns="" id="{E74C6CFB-31BB-49E0-AB9C-C2B8C4007E2C}"/>
              </a:ext>
            </a:extLst>
          </p:cNvPr>
          <p:cNvSpPr/>
          <p:nvPr/>
        </p:nvSpPr>
        <p:spPr bwMode="auto">
          <a:xfrm>
            <a:off x="2646668" y="4207013"/>
            <a:ext cx="1284300" cy="754118"/>
          </a:xfrm>
          <a:prstGeom prst="rect">
            <a:avLst/>
          </a:prstGeom>
          <a:solidFill>
            <a:schemeClr val="accent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ctr" anchorCtr="0" forceAA="0" compatLnSpc="1">
            <a:prstTxWarp prst="textNoShape">
              <a:avLst/>
            </a:prstTxWarp>
            <a:noAutofit/>
          </a:bodyPr>
          <a:lstStyle/>
          <a:p>
            <a:pPr marL="0" indent="0" algn="ctr" fontAlgn="base">
              <a:spcBef>
                <a:spcPts val="300"/>
              </a:spcBef>
              <a:spcAft>
                <a:spcPct val="0"/>
              </a:spcAft>
              <a:buNone/>
            </a:pPr>
            <a:r>
              <a:rPr lang="en-US" sz="1400">
                <a:solidFill>
                  <a:schemeClr val="bg1"/>
                </a:solidFill>
              </a:rPr>
              <a:t>Extreme performance</a:t>
            </a:r>
            <a:endParaRPr lang="en-US" sz="1400" strike="sngStrike">
              <a:solidFill>
                <a:schemeClr val="bg1"/>
              </a:solidFill>
            </a:endParaRPr>
          </a:p>
        </p:txBody>
      </p:sp>
      <p:sp>
        <p:nvSpPr>
          <p:cNvPr id="31" name="Rectangle 30">
            <a:extLst>
              <a:ext uri="{FF2B5EF4-FFF2-40B4-BE49-F238E27FC236}">
                <a16:creationId xmlns:a16="http://schemas.microsoft.com/office/drawing/2014/main" xmlns="" id="{E5F477D4-48DA-401A-A0F4-9A4D0140C654}"/>
              </a:ext>
            </a:extLst>
          </p:cNvPr>
          <p:cNvSpPr/>
          <p:nvPr/>
        </p:nvSpPr>
        <p:spPr bwMode="auto">
          <a:xfrm>
            <a:off x="2646668" y="5235290"/>
            <a:ext cx="1284300" cy="754118"/>
          </a:xfrm>
          <a:prstGeom prst="rect">
            <a:avLst/>
          </a:prstGeom>
          <a:solidFill>
            <a:schemeClr val="accent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ctr" anchorCtr="0" forceAA="0" compatLnSpc="1">
            <a:prstTxWarp prst="textNoShape">
              <a:avLst/>
            </a:prstTxWarp>
            <a:noAutofit/>
          </a:bodyPr>
          <a:lstStyle/>
          <a:p>
            <a:pPr marL="0" indent="0" algn="ctr" fontAlgn="base">
              <a:spcBef>
                <a:spcPts val="300"/>
              </a:spcBef>
              <a:spcAft>
                <a:spcPct val="0"/>
              </a:spcAft>
              <a:buNone/>
            </a:pPr>
            <a:r>
              <a:rPr lang="en-US" sz="1400">
                <a:solidFill>
                  <a:schemeClr val="bg1"/>
                </a:solidFill>
              </a:rPr>
              <a:t>Embedded devices everywhere</a:t>
            </a:r>
          </a:p>
        </p:txBody>
      </p:sp>
      <p:sp>
        <p:nvSpPr>
          <p:cNvPr id="16" name="Rectangle 15">
            <a:extLst>
              <a:ext uri="{FF2B5EF4-FFF2-40B4-BE49-F238E27FC236}">
                <a16:creationId xmlns:a16="http://schemas.microsoft.com/office/drawing/2014/main" xmlns="" id="{DD719C05-3D9D-4882-95AD-B241351AB657}"/>
              </a:ext>
            </a:extLst>
          </p:cNvPr>
          <p:cNvSpPr/>
          <p:nvPr/>
        </p:nvSpPr>
        <p:spPr bwMode="auto">
          <a:xfrm>
            <a:off x="1493885" y="5787663"/>
            <a:ext cx="563937" cy="563937"/>
          </a:xfrm>
          <a:prstGeom prst="rect">
            <a:avLst/>
          </a:prstGeom>
          <a:solidFill>
            <a:schemeClr val="accent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0" indent="0">
              <a:buNone/>
            </a:pPr>
            <a:endParaRPr kumimoji="0" lang="en-US" sz="2000" b="0" i="0" u="none" strike="noStrike" cap="none" normalizeH="0" baseline="0">
              <a:ln>
                <a:noFill/>
              </a:ln>
              <a:solidFill>
                <a:schemeClr val="bg1"/>
              </a:solidFill>
              <a:effectLst/>
              <a:latin typeface="+mn-lt"/>
            </a:endParaRPr>
          </a:p>
        </p:txBody>
      </p:sp>
      <p:pic>
        <p:nvPicPr>
          <p:cNvPr id="17" name="Picture Placeholder 45">
            <a:extLst>
              <a:ext uri="{FF2B5EF4-FFF2-40B4-BE49-F238E27FC236}">
                <a16:creationId xmlns:a16="http://schemas.microsoft.com/office/drawing/2014/main" xmlns="" id="{09DDDD72-2306-401D-9099-F7619EE04F87}"/>
              </a:ext>
            </a:extLst>
          </p:cNvPr>
          <p:cNvPicPr>
            <a:picLocks noChangeAspect="1"/>
          </p:cNvPicPr>
          <p:nvPr/>
        </p:nvPicPr>
        <p:blipFill>
          <a:blip r:embed="rId3">
            <a:extLst>
              <a:ext uri="{28A0092B-C50C-407E-A947-70E740481C1C}">
                <a14:useLocalDpi xmlns:a14="http://schemas.microsoft.com/office/drawing/2010/main" xmlns="" val="0"/>
              </a:ext>
              <a:ext uri="{96DAC541-7B7A-43D3-8B79-37D633B846F1}">
                <asvg:svgBlip xmlns:asvg="http://schemas.microsoft.com/office/drawing/2016/SVG/main" xmlns="" r:embed="rId4"/>
              </a:ext>
            </a:extLst>
          </a:blip>
          <a:srcRect/>
          <a:stretch>
            <a:fillRect/>
          </a:stretch>
        </p:blipFill>
        <p:spPr>
          <a:xfrm>
            <a:off x="1610813" y="5884496"/>
            <a:ext cx="358519" cy="358519"/>
          </a:xfrm>
          <a:prstGeom prst="rect">
            <a:avLst/>
          </a:prstGeom>
        </p:spPr>
      </p:pic>
      <p:sp>
        <p:nvSpPr>
          <p:cNvPr id="18" name="Arrow: Pentagon 17">
            <a:extLst>
              <a:ext uri="{FF2B5EF4-FFF2-40B4-BE49-F238E27FC236}">
                <a16:creationId xmlns:a16="http://schemas.microsoft.com/office/drawing/2014/main" xmlns="" id="{AEA5BF2A-94EE-4498-B18C-57D738C7AADC}"/>
              </a:ext>
            </a:extLst>
          </p:cNvPr>
          <p:cNvSpPr/>
          <p:nvPr/>
        </p:nvSpPr>
        <p:spPr>
          <a:xfrm>
            <a:off x="1493885" y="1709311"/>
            <a:ext cx="8472375" cy="4642289"/>
          </a:xfrm>
          <a:prstGeom prst="homePlate">
            <a:avLst>
              <a:gd name="adj" fmla="val 15302"/>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indent="0">
              <a:buNone/>
              <a:defRPr/>
            </a:pPr>
            <a:endParaRPr kumimoji="0" lang="en-US" sz="2000" b="0" i="0" u="none" strike="noStrike" kern="1000" cap="none" spc="-30" normalizeH="0" baseline="0" noProof="0">
              <a:ln>
                <a:noFill/>
              </a:ln>
              <a:solidFill>
                <a:srgbClr val="181818"/>
              </a:solidFill>
              <a:effectLst/>
              <a:uLnTx/>
              <a:uFillTx/>
              <a:latin typeface="Ericsson Hilda"/>
              <a:ea typeface="+mn-ea"/>
              <a:cs typeface="+mn-cs"/>
            </a:endParaRPr>
          </a:p>
        </p:txBody>
      </p:sp>
    </p:spTree>
    <p:extLst>
      <p:ext uri="{BB962C8B-B14F-4D97-AF65-F5344CB8AC3E}">
        <p14:creationId xmlns:p14="http://schemas.microsoft.com/office/powerpoint/2010/main" xmlns="" val="24084473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5" name="Group 140">
            <a:extLst>
              <a:ext uri="{FF2B5EF4-FFF2-40B4-BE49-F238E27FC236}">
                <a16:creationId xmlns:a16="http://schemas.microsoft.com/office/drawing/2014/main" xmlns="" id="{AF902412-9CD3-D142-9320-FB034DBD17F1}"/>
              </a:ext>
            </a:extLst>
          </p:cNvPr>
          <p:cNvGrpSpPr/>
          <p:nvPr/>
        </p:nvGrpSpPr>
        <p:grpSpPr>
          <a:xfrm>
            <a:off x="1014691" y="1434221"/>
            <a:ext cx="9646152" cy="4769142"/>
            <a:chOff x="1588" y="374651"/>
            <a:chExt cx="12190412" cy="6108700"/>
          </a:xfrm>
          <a:solidFill>
            <a:schemeClr val="bg2"/>
          </a:solidFill>
        </p:grpSpPr>
        <p:sp>
          <p:nvSpPr>
            <p:cNvPr id="116" name="Freeform 5">
              <a:extLst>
                <a:ext uri="{FF2B5EF4-FFF2-40B4-BE49-F238E27FC236}">
                  <a16:creationId xmlns:a16="http://schemas.microsoft.com/office/drawing/2014/main" xmlns="" id="{FB5BE768-C63A-F140-80D4-8379F13700F4}"/>
                </a:ext>
              </a:extLst>
            </p:cNvPr>
            <p:cNvSpPr>
              <a:spLocks/>
            </p:cNvSpPr>
            <p:nvPr/>
          </p:nvSpPr>
          <p:spPr bwMode="auto">
            <a:xfrm>
              <a:off x="5445125" y="879476"/>
              <a:ext cx="6746875" cy="1744663"/>
            </a:xfrm>
            <a:custGeom>
              <a:avLst/>
              <a:gdLst>
                <a:gd name="T0" fmla="*/ 1659 w 4872"/>
                <a:gd name="T1" fmla="*/ 1224 h 1256"/>
                <a:gd name="T2" fmla="*/ 1659 w 4872"/>
                <a:gd name="T3" fmla="*/ 1040 h 1256"/>
                <a:gd name="T4" fmla="*/ 1711 w 4872"/>
                <a:gd name="T5" fmla="*/ 932 h 1256"/>
                <a:gd name="T6" fmla="*/ 1633 w 4872"/>
                <a:gd name="T7" fmla="*/ 854 h 1256"/>
                <a:gd name="T8" fmla="*/ 1408 w 4872"/>
                <a:gd name="T9" fmla="*/ 944 h 1256"/>
                <a:gd name="T10" fmla="*/ 1373 w 4872"/>
                <a:gd name="T11" fmla="*/ 1112 h 1256"/>
                <a:gd name="T12" fmla="*/ 1256 w 4872"/>
                <a:gd name="T13" fmla="*/ 985 h 1256"/>
                <a:gd name="T14" fmla="*/ 1050 w 4872"/>
                <a:gd name="T15" fmla="*/ 966 h 1256"/>
                <a:gd name="T16" fmla="*/ 711 w 4872"/>
                <a:gd name="T17" fmla="*/ 1216 h 1256"/>
                <a:gd name="T18" fmla="*/ 639 w 4872"/>
                <a:gd name="T19" fmla="*/ 1054 h 1256"/>
                <a:gd name="T20" fmla="*/ 443 w 4872"/>
                <a:gd name="T21" fmla="*/ 1160 h 1256"/>
                <a:gd name="T22" fmla="*/ 371 w 4872"/>
                <a:gd name="T23" fmla="*/ 1038 h 1256"/>
                <a:gd name="T24" fmla="*/ 27 w 4872"/>
                <a:gd name="T25" fmla="*/ 1256 h 1256"/>
                <a:gd name="T26" fmla="*/ 27 w 4872"/>
                <a:gd name="T27" fmla="*/ 1048 h 1256"/>
                <a:gd name="T28" fmla="*/ 159 w 4872"/>
                <a:gd name="T29" fmla="*/ 919 h 1256"/>
                <a:gd name="T30" fmla="*/ 359 w 4872"/>
                <a:gd name="T31" fmla="*/ 722 h 1256"/>
                <a:gd name="T32" fmla="*/ 916 w 4872"/>
                <a:gd name="T33" fmla="*/ 591 h 1256"/>
                <a:gd name="T34" fmla="*/ 897 w 4872"/>
                <a:gd name="T35" fmla="*/ 435 h 1256"/>
                <a:gd name="T36" fmla="*/ 606 w 4872"/>
                <a:gd name="T37" fmla="*/ 648 h 1256"/>
                <a:gd name="T38" fmla="*/ 404 w 4872"/>
                <a:gd name="T39" fmla="*/ 648 h 1256"/>
                <a:gd name="T40" fmla="*/ 364 w 4872"/>
                <a:gd name="T41" fmla="*/ 531 h 1256"/>
                <a:gd name="T42" fmla="*/ 459 w 4872"/>
                <a:gd name="T43" fmla="*/ 436 h 1256"/>
                <a:gd name="T44" fmla="*/ 760 w 4872"/>
                <a:gd name="T45" fmla="*/ 185 h 1256"/>
                <a:gd name="T46" fmla="*/ 1115 w 4872"/>
                <a:gd name="T47" fmla="*/ 185 h 1256"/>
                <a:gd name="T48" fmla="*/ 1403 w 4872"/>
                <a:gd name="T49" fmla="*/ 286 h 1256"/>
                <a:gd name="T50" fmla="*/ 1711 w 4872"/>
                <a:gd name="T51" fmla="*/ 0 h 1256"/>
                <a:gd name="T52" fmla="*/ 2068 w 4872"/>
                <a:gd name="T53" fmla="*/ 123 h 1256"/>
                <a:gd name="T54" fmla="*/ 2631 w 4872"/>
                <a:gd name="T55" fmla="*/ 123 h 1256"/>
                <a:gd name="T56" fmla="*/ 3235 w 4872"/>
                <a:gd name="T57" fmla="*/ 18 h 1256"/>
                <a:gd name="T58" fmla="*/ 3435 w 4872"/>
                <a:gd name="T59" fmla="*/ 196 h 1256"/>
                <a:gd name="T60" fmla="*/ 3616 w 4872"/>
                <a:gd name="T61" fmla="*/ 61 h 1256"/>
                <a:gd name="T62" fmla="*/ 3838 w 4872"/>
                <a:gd name="T63" fmla="*/ 42 h 1256"/>
                <a:gd name="T64" fmla="*/ 4845 w 4872"/>
                <a:gd name="T65" fmla="*/ 192 h 1256"/>
                <a:gd name="T66" fmla="*/ 4864 w 4872"/>
                <a:gd name="T67" fmla="*/ 332 h 1256"/>
                <a:gd name="T68" fmla="*/ 4279 w 4872"/>
                <a:gd name="T69" fmla="*/ 820 h 1256"/>
                <a:gd name="T70" fmla="*/ 4225 w 4872"/>
                <a:gd name="T71" fmla="*/ 568 h 1256"/>
                <a:gd name="T72" fmla="*/ 3754 w 4872"/>
                <a:gd name="T73" fmla="*/ 850 h 1256"/>
                <a:gd name="T74" fmla="*/ 3660 w 4872"/>
                <a:gd name="T75" fmla="*/ 948 h 1256"/>
                <a:gd name="T76" fmla="*/ 3247 w 4872"/>
                <a:gd name="T77" fmla="*/ 664 h 1256"/>
                <a:gd name="T78" fmla="*/ 3212 w 4872"/>
                <a:gd name="T79" fmla="*/ 908 h 1256"/>
                <a:gd name="T80" fmla="*/ 2831 w 4872"/>
                <a:gd name="T81" fmla="*/ 972 h 1256"/>
                <a:gd name="T82" fmla="*/ 2631 w 4872"/>
                <a:gd name="T83" fmla="*/ 821 h 1256"/>
                <a:gd name="T84" fmla="*/ 2333 w 4872"/>
                <a:gd name="T85" fmla="*/ 1108 h 1256"/>
                <a:gd name="T86" fmla="*/ 2096 w 4872"/>
                <a:gd name="T87" fmla="*/ 1197 h 1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872" h="1256">
                  <a:moveTo>
                    <a:pt x="2088" y="1216"/>
                  </a:moveTo>
                  <a:cubicBezTo>
                    <a:pt x="2083" y="1221"/>
                    <a:pt x="2077" y="1224"/>
                    <a:pt x="2069" y="1224"/>
                  </a:cubicBezTo>
                  <a:cubicBezTo>
                    <a:pt x="1659" y="1224"/>
                    <a:pt x="1659" y="1224"/>
                    <a:pt x="1659" y="1224"/>
                  </a:cubicBezTo>
                  <a:cubicBezTo>
                    <a:pt x="1644" y="1224"/>
                    <a:pt x="1632" y="1212"/>
                    <a:pt x="1632" y="1197"/>
                  </a:cubicBezTo>
                  <a:cubicBezTo>
                    <a:pt x="1632" y="1067"/>
                    <a:pt x="1632" y="1067"/>
                    <a:pt x="1632" y="1067"/>
                  </a:cubicBezTo>
                  <a:cubicBezTo>
                    <a:pt x="1632" y="1052"/>
                    <a:pt x="1644" y="1040"/>
                    <a:pt x="1659" y="1040"/>
                  </a:cubicBezTo>
                  <a:cubicBezTo>
                    <a:pt x="1684" y="1040"/>
                    <a:pt x="1684" y="1040"/>
                    <a:pt x="1684" y="1040"/>
                  </a:cubicBezTo>
                  <a:cubicBezTo>
                    <a:pt x="1699" y="1040"/>
                    <a:pt x="1711" y="1028"/>
                    <a:pt x="1711" y="1013"/>
                  </a:cubicBezTo>
                  <a:cubicBezTo>
                    <a:pt x="1711" y="932"/>
                    <a:pt x="1711" y="932"/>
                    <a:pt x="1711" y="932"/>
                  </a:cubicBezTo>
                  <a:cubicBezTo>
                    <a:pt x="1711" y="925"/>
                    <a:pt x="1708" y="918"/>
                    <a:pt x="1703" y="913"/>
                  </a:cubicBezTo>
                  <a:cubicBezTo>
                    <a:pt x="1652" y="862"/>
                    <a:pt x="1652" y="862"/>
                    <a:pt x="1652" y="862"/>
                  </a:cubicBezTo>
                  <a:cubicBezTo>
                    <a:pt x="1647" y="857"/>
                    <a:pt x="1640" y="854"/>
                    <a:pt x="1633" y="854"/>
                  </a:cubicBezTo>
                  <a:cubicBezTo>
                    <a:pt x="1509" y="854"/>
                    <a:pt x="1509" y="854"/>
                    <a:pt x="1509" y="854"/>
                  </a:cubicBezTo>
                  <a:cubicBezTo>
                    <a:pt x="1502" y="854"/>
                    <a:pt x="1495" y="857"/>
                    <a:pt x="1490" y="862"/>
                  </a:cubicBezTo>
                  <a:cubicBezTo>
                    <a:pt x="1408" y="944"/>
                    <a:pt x="1408" y="944"/>
                    <a:pt x="1408" y="944"/>
                  </a:cubicBezTo>
                  <a:cubicBezTo>
                    <a:pt x="1403" y="949"/>
                    <a:pt x="1400" y="956"/>
                    <a:pt x="1400" y="963"/>
                  </a:cubicBezTo>
                  <a:cubicBezTo>
                    <a:pt x="1400" y="1085"/>
                    <a:pt x="1400" y="1085"/>
                    <a:pt x="1400" y="1085"/>
                  </a:cubicBezTo>
                  <a:cubicBezTo>
                    <a:pt x="1400" y="1100"/>
                    <a:pt x="1388" y="1112"/>
                    <a:pt x="1373" y="1112"/>
                  </a:cubicBezTo>
                  <a:cubicBezTo>
                    <a:pt x="1229" y="1112"/>
                    <a:pt x="1229" y="1112"/>
                    <a:pt x="1229" y="1112"/>
                  </a:cubicBezTo>
                  <a:cubicBezTo>
                    <a:pt x="1244" y="1112"/>
                    <a:pt x="1256" y="1100"/>
                    <a:pt x="1256" y="1085"/>
                  </a:cubicBezTo>
                  <a:cubicBezTo>
                    <a:pt x="1256" y="985"/>
                    <a:pt x="1256" y="985"/>
                    <a:pt x="1256" y="985"/>
                  </a:cubicBezTo>
                  <a:cubicBezTo>
                    <a:pt x="1256" y="970"/>
                    <a:pt x="1244" y="958"/>
                    <a:pt x="1229" y="958"/>
                  </a:cubicBezTo>
                  <a:cubicBezTo>
                    <a:pt x="1069" y="958"/>
                    <a:pt x="1069" y="958"/>
                    <a:pt x="1069" y="958"/>
                  </a:cubicBezTo>
                  <a:cubicBezTo>
                    <a:pt x="1062" y="958"/>
                    <a:pt x="1055" y="961"/>
                    <a:pt x="1050" y="966"/>
                  </a:cubicBezTo>
                  <a:cubicBezTo>
                    <a:pt x="808" y="1208"/>
                    <a:pt x="808" y="1208"/>
                    <a:pt x="808" y="1208"/>
                  </a:cubicBezTo>
                  <a:cubicBezTo>
                    <a:pt x="803" y="1213"/>
                    <a:pt x="796" y="1216"/>
                    <a:pt x="789" y="1216"/>
                  </a:cubicBezTo>
                  <a:cubicBezTo>
                    <a:pt x="711" y="1216"/>
                    <a:pt x="711" y="1216"/>
                    <a:pt x="711" y="1216"/>
                  </a:cubicBezTo>
                  <a:cubicBezTo>
                    <a:pt x="696" y="1216"/>
                    <a:pt x="684" y="1204"/>
                    <a:pt x="684" y="1189"/>
                  </a:cubicBezTo>
                  <a:cubicBezTo>
                    <a:pt x="684" y="1072"/>
                    <a:pt x="684" y="1072"/>
                    <a:pt x="684" y="1072"/>
                  </a:cubicBezTo>
                  <a:cubicBezTo>
                    <a:pt x="684" y="1049"/>
                    <a:pt x="655" y="1037"/>
                    <a:pt x="639" y="1054"/>
                  </a:cubicBezTo>
                  <a:cubicBezTo>
                    <a:pt x="540" y="1152"/>
                    <a:pt x="540" y="1152"/>
                    <a:pt x="540" y="1152"/>
                  </a:cubicBezTo>
                  <a:cubicBezTo>
                    <a:pt x="535" y="1157"/>
                    <a:pt x="528" y="1160"/>
                    <a:pt x="521" y="1160"/>
                  </a:cubicBezTo>
                  <a:cubicBezTo>
                    <a:pt x="443" y="1160"/>
                    <a:pt x="443" y="1160"/>
                    <a:pt x="443" y="1160"/>
                  </a:cubicBezTo>
                  <a:cubicBezTo>
                    <a:pt x="428" y="1160"/>
                    <a:pt x="416" y="1148"/>
                    <a:pt x="416" y="1133"/>
                  </a:cubicBezTo>
                  <a:cubicBezTo>
                    <a:pt x="416" y="1056"/>
                    <a:pt x="416" y="1056"/>
                    <a:pt x="416" y="1056"/>
                  </a:cubicBezTo>
                  <a:cubicBezTo>
                    <a:pt x="416" y="1033"/>
                    <a:pt x="387" y="1021"/>
                    <a:pt x="371" y="1038"/>
                  </a:cubicBezTo>
                  <a:cubicBezTo>
                    <a:pt x="160" y="1248"/>
                    <a:pt x="160" y="1248"/>
                    <a:pt x="160" y="1248"/>
                  </a:cubicBezTo>
                  <a:cubicBezTo>
                    <a:pt x="155" y="1253"/>
                    <a:pt x="148" y="1256"/>
                    <a:pt x="141" y="1256"/>
                  </a:cubicBezTo>
                  <a:cubicBezTo>
                    <a:pt x="27" y="1256"/>
                    <a:pt x="27" y="1256"/>
                    <a:pt x="27" y="1256"/>
                  </a:cubicBezTo>
                  <a:cubicBezTo>
                    <a:pt x="12" y="1256"/>
                    <a:pt x="0" y="1244"/>
                    <a:pt x="0" y="1229"/>
                  </a:cubicBezTo>
                  <a:cubicBezTo>
                    <a:pt x="0" y="1075"/>
                    <a:pt x="0" y="1075"/>
                    <a:pt x="0" y="1075"/>
                  </a:cubicBezTo>
                  <a:cubicBezTo>
                    <a:pt x="0" y="1060"/>
                    <a:pt x="12" y="1048"/>
                    <a:pt x="27" y="1048"/>
                  </a:cubicBezTo>
                  <a:cubicBezTo>
                    <a:pt x="132" y="1048"/>
                    <a:pt x="132" y="1048"/>
                    <a:pt x="132" y="1048"/>
                  </a:cubicBezTo>
                  <a:cubicBezTo>
                    <a:pt x="147" y="1048"/>
                    <a:pt x="159" y="1036"/>
                    <a:pt x="159" y="1021"/>
                  </a:cubicBezTo>
                  <a:cubicBezTo>
                    <a:pt x="159" y="919"/>
                    <a:pt x="159" y="919"/>
                    <a:pt x="159" y="919"/>
                  </a:cubicBezTo>
                  <a:cubicBezTo>
                    <a:pt x="159" y="911"/>
                    <a:pt x="162" y="904"/>
                    <a:pt x="167" y="899"/>
                  </a:cubicBezTo>
                  <a:cubicBezTo>
                    <a:pt x="340" y="729"/>
                    <a:pt x="340" y="729"/>
                    <a:pt x="340" y="729"/>
                  </a:cubicBezTo>
                  <a:cubicBezTo>
                    <a:pt x="345" y="724"/>
                    <a:pt x="352" y="722"/>
                    <a:pt x="359" y="722"/>
                  </a:cubicBezTo>
                  <a:cubicBezTo>
                    <a:pt x="766" y="722"/>
                    <a:pt x="766" y="722"/>
                    <a:pt x="766" y="722"/>
                  </a:cubicBezTo>
                  <a:cubicBezTo>
                    <a:pt x="773" y="722"/>
                    <a:pt x="780" y="719"/>
                    <a:pt x="785" y="714"/>
                  </a:cubicBezTo>
                  <a:cubicBezTo>
                    <a:pt x="916" y="591"/>
                    <a:pt x="916" y="591"/>
                    <a:pt x="916" y="591"/>
                  </a:cubicBezTo>
                  <a:cubicBezTo>
                    <a:pt x="921" y="586"/>
                    <a:pt x="923" y="579"/>
                    <a:pt x="923" y="572"/>
                  </a:cubicBezTo>
                  <a:cubicBezTo>
                    <a:pt x="923" y="462"/>
                    <a:pt x="923" y="462"/>
                    <a:pt x="923" y="462"/>
                  </a:cubicBezTo>
                  <a:cubicBezTo>
                    <a:pt x="923" y="447"/>
                    <a:pt x="911" y="435"/>
                    <a:pt x="897" y="435"/>
                  </a:cubicBezTo>
                  <a:cubicBezTo>
                    <a:pt x="830" y="435"/>
                    <a:pt x="830" y="435"/>
                    <a:pt x="830" y="435"/>
                  </a:cubicBezTo>
                  <a:cubicBezTo>
                    <a:pt x="823" y="435"/>
                    <a:pt x="816" y="438"/>
                    <a:pt x="811" y="443"/>
                  </a:cubicBezTo>
                  <a:cubicBezTo>
                    <a:pt x="606" y="648"/>
                    <a:pt x="606" y="648"/>
                    <a:pt x="606" y="648"/>
                  </a:cubicBezTo>
                  <a:cubicBezTo>
                    <a:pt x="601" y="653"/>
                    <a:pt x="594" y="656"/>
                    <a:pt x="587" y="656"/>
                  </a:cubicBezTo>
                  <a:cubicBezTo>
                    <a:pt x="423" y="656"/>
                    <a:pt x="423" y="656"/>
                    <a:pt x="423" y="656"/>
                  </a:cubicBezTo>
                  <a:cubicBezTo>
                    <a:pt x="416" y="656"/>
                    <a:pt x="409" y="653"/>
                    <a:pt x="404" y="648"/>
                  </a:cubicBezTo>
                  <a:cubicBezTo>
                    <a:pt x="372" y="616"/>
                    <a:pt x="372" y="616"/>
                    <a:pt x="372" y="616"/>
                  </a:cubicBezTo>
                  <a:cubicBezTo>
                    <a:pt x="367" y="611"/>
                    <a:pt x="364" y="604"/>
                    <a:pt x="364" y="597"/>
                  </a:cubicBezTo>
                  <a:cubicBezTo>
                    <a:pt x="364" y="531"/>
                    <a:pt x="364" y="531"/>
                    <a:pt x="364" y="531"/>
                  </a:cubicBezTo>
                  <a:cubicBezTo>
                    <a:pt x="364" y="524"/>
                    <a:pt x="367" y="517"/>
                    <a:pt x="372" y="512"/>
                  </a:cubicBezTo>
                  <a:cubicBezTo>
                    <a:pt x="440" y="444"/>
                    <a:pt x="440" y="444"/>
                    <a:pt x="440" y="444"/>
                  </a:cubicBezTo>
                  <a:cubicBezTo>
                    <a:pt x="445" y="439"/>
                    <a:pt x="452" y="436"/>
                    <a:pt x="459" y="436"/>
                  </a:cubicBezTo>
                  <a:cubicBezTo>
                    <a:pt x="497" y="436"/>
                    <a:pt x="497" y="436"/>
                    <a:pt x="497" y="436"/>
                  </a:cubicBezTo>
                  <a:cubicBezTo>
                    <a:pt x="504" y="436"/>
                    <a:pt x="511" y="434"/>
                    <a:pt x="516" y="429"/>
                  </a:cubicBezTo>
                  <a:cubicBezTo>
                    <a:pt x="760" y="185"/>
                    <a:pt x="760" y="185"/>
                    <a:pt x="760" y="185"/>
                  </a:cubicBezTo>
                  <a:cubicBezTo>
                    <a:pt x="765" y="180"/>
                    <a:pt x="772" y="177"/>
                    <a:pt x="779" y="177"/>
                  </a:cubicBezTo>
                  <a:cubicBezTo>
                    <a:pt x="1096" y="177"/>
                    <a:pt x="1096" y="177"/>
                    <a:pt x="1096" y="177"/>
                  </a:cubicBezTo>
                  <a:cubicBezTo>
                    <a:pt x="1103" y="177"/>
                    <a:pt x="1110" y="180"/>
                    <a:pt x="1115" y="185"/>
                  </a:cubicBezTo>
                  <a:cubicBezTo>
                    <a:pt x="1208" y="278"/>
                    <a:pt x="1208" y="278"/>
                    <a:pt x="1208" y="278"/>
                  </a:cubicBezTo>
                  <a:cubicBezTo>
                    <a:pt x="1213" y="283"/>
                    <a:pt x="1220" y="286"/>
                    <a:pt x="1227" y="286"/>
                  </a:cubicBezTo>
                  <a:cubicBezTo>
                    <a:pt x="1403" y="286"/>
                    <a:pt x="1403" y="286"/>
                    <a:pt x="1403" y="286"/>
                  </a:cubicBezTo>
                  <a:cubicBezTo>
                    <a:pt x="1410" y="286"/>
                    <a:pt x="1417" y="283"/>
                    <a:pt x="1422" y="278"/>
                  </a:cubicBezTo>
                  <a:cubicBezTo>
                    <a:pt x="1692" y="7"/>
                    <a:pt x="1692" y="7"/>
                    <a:pt x="1692" y="7"/>
                  </a:cubicBezTo>
                  <a:cubicBezTo>
                    <a:pt x="1697" y="2"/>
                    <a:pt x="1704" y="0"/>
                    <a:pt x="1711" y="0"/>
                  </a:cubicBezTo>
                  <a:cubicBezTo>
                    <a:pt x="1933" y="0"/>
                    <a:pt x="1933" y="0"/>
                    <a:pt x="1933" y="0"/>
                  </a:cubicBezTo>
                  <a:cubicBezTo>
                    <a:pt x="1941" y="0"/>
                    <a:pt x="1947" y="2"/>
                    <a:pt x="1952" y="7"/>
                  </a:cubicBezTo>
                  <a:cubicBezTo>
                    <a:pt x="2068" y="123"/>
                    <a:pt x="2068" y="123"/>
                    <a:pt x="2068" y="123"/>
                  </a:cubicBezTo>
                  <a:cubicBezTo>
                    <a:pt x="2073" y="128"/>
                    <a:pt x="2080" y="131"/>
                    <a:pt x="2087" y="131"/>
                  </a:cubicBezTo>
                  <a:cubicBezTo>
                    <a:pt x="2612" y="131"/>
                    <a:pt x="2612" y="131"/>
                    <a:pt x="2612" y="131"/>
                  </a:cubicBezTo>
                  <a:cubicBezTo>
                    <a:pt x="2619" y="131"/>
                    <a:pt x="2626" y="128"/>
                    <a:pt x="2631" y="123"/>
                  </a:cubicBezTo>
                  <a:cubicBezTo>
                    <a:pt x="2728" y="26"/>
                    <a:pt x="2728" y="26"/>
                    <a:pt x="2728" y="26"/>
                  </a:cubicBezTo>
                  <a:cubicBezTo>
                    <a:pt x="2733" y="21"/>
                    <a:pt x="2740" y="18"/>
                    <a:pt x="2747" y="18"/>
                  </a:cubicBezTo>
                  <a:cubicBezTo>
                    <a:pt x="3235" y="18"/>
                    <a:pt x="3235" y="18"/>
                    <a:pt x="3235" y="18"/>
                  </a:cubicBezTo>
                  <a:cubicBezTo>
                    <a:pt x="3242" y="18"/>
                    <a:pt x="3249" y="21"/>
                    <a:pt x="3254" y="26"/>
                  </a:cubicBezTo>
                  <a:cubicBezTo>
                    <a:pt x="3416" y="188"/>
                    <a:pt x="3416" y="188"/>
                    <a:pt x="3416" y="188"/>
                  </a:cubicBezTo>
                  <a:cubicBezTo>
                    <a:pt x="3421" y="193"/>
                    <a:pt x="3428" y="196"/>
                    <a:pt x="3435" y="196"/>
                  </a:cubicBezTo>
                  <a:cubicBezTo>
                    <a:pt x="3589" y="196"/>
                    <a:pt x="3589" y="196"/>
                    <a:pt x="3589" y="196"/>
                  </a:cubicBezTo>
                  <a:cubicBezTo>
                    <a:pt x="3604" y="196"/>
                    <a:pt x="3616" y="184"/>
                    <a:pt x="3616" y="169"/>
                  </a:cubicBezTo>
                  <a:cubicBezTo>
                    <a:pt x="3616" y="61"/>
                    <a:pt x="3616" y="61"/>
                    <a:pt x="3616" y="61"/>
                  </a:cubicBezTo>
                  <a:cubicBezTo>
                    <a:pt x="3616" y="46"/>
                    <a:pt x="3628" y="34"/>
                    <a:pt x="3643" y="34"/>
                  </a:cubicBezTo>
                  <a:cubicBezTo>
                    <a:pt x="3819" y="34"/>
                    <a:pt x="3819" y="34"/>
                    <a:pt x="3819" y="34"/>
                  </a:cubicBezTo>
                  <a:cubicBezTo>
                    <a:pt x="3826" y="34"/>
                    <a:pt x="3833" y="37"/>
                    <a:pt x="3838" y="42"/>
                  </a:cubicBezTo>
                  <a:cubicBezTo>
                    <a:pt x="3980" y="184"/>
                    <a:pt x="3980" y="184"/>
                    <a:pt x="3980" y="184"/>
                  </a:cubicBezTo>
                  <a:cubicBezTo>
                    <a:pt x="3985" y="189"/>
                    <a:pt x="3992" y="192"/>
                    <a:pt x="3999" y="192"/>
                  </a:cubicBezTo>
                  <a:cubicBezTo>
                    <a:pt x="4845" y="192"/>
                    <a:pt x="4845" y="192"/>
                    <a:pt x="4845" y="192"/>
                  </a:cubicBezTo>
                  <a:cubicBezTo>
                    <a:pt x="4860" y="192"/>
                    <a:pt x="4872" y="204"/>
                    <a:pt x="4872" y="219"/>
                  </a:cubicBezTo>
                  <a:cubicBezTo>
                    <a:pt x="4872" y="313"/>
                    <a:pt x="4872" y="313"/>
                    <a:pt x="4872" y="313"/>
                  </a:cubicBezTo>
                  <a:cubicBezTo>
                    <a:pt x="4872" y="320"/>
                    <a:pt x="4869" y="327"/>
                    <a:pt x="4864" y="332"/>
                  </a:cubicBezTo>
                  <a:cubicBezTo>
                    <a:pt x="4384" y="812"/>
                    <a:pt x="4384" y="812"/>
                    <a:pt x="4384" y="812"/>
                  </a:cubicBezTo>
                  <a:cubicBezTo>
                    <a:pt x="4379" y="817"/>
                    <a:pt x="4372" y="820"/>
                    <a:pt x="4365" y="820"/>
                  </a:cubicBezTo>
                  <a:cubicBezTo>
                    <a:pt x="4279" y="820"/>
                    <a:pt x="4279" y="820"/>
                    <a:pt x="4279" y="820"/>
                  </a:cubicBezTo>
                  <a:cubicBezTo>
                    <a:pt x="4264" y="820"/>
                    <a:pt x="4252" y="808"/>
                    <a:pt x="4252" y="793"/>
                  </a:cubicBezTo>
                  <a:cubicBezTo>
                    <a:pt x="4252" y="595"/>
                    <a:pt x="4252" y="595"/>
                    <a:pt x="4252" y="595"/>
                  </a:cubicBezTo>
                  <a:cubicBezTo>
                    <a:pt x="4252" y="580"/>
                    <a:pt x="4240" y="568"/>
                    <a:pt x="4225" y="568"/>
                  </a:cubicBezTo>
                  <a:cubicBezTo>
                    <a:pt x="3780" y="568"/>
                    <a:pt x="3780" y="568"/>
                    <a:pt x="3780" y="568"/>
                  </a:cubicBezTo>
                  <a:cubicBezTo>
                    <a:pt x="3765" y="568"/>
                    <a:pt x="3754" y="580"/>
                    <a:pt x="3754" y="595"/>
                  </a:cubicBezTo>
                  <a:cubicBezTo>
                    <a:pt x="3754" y="850"/>
                    <a:pt x="3754" y="850"/>
                    <a:pt x="3754" y="850"/>
                  </a:cubicBezTo>
                  <a:cubicBezTo>
                    <a:pt x="3754" y="857"/>
                    <a:pt x="3750" y="864"/>
                    <a:pt x="3745" y="869"/>
                  </a:cubicBezTo>
                  <a:cubicBezTo>
                    <a:pt x="3660" y="948"/>
                    <a:pt x="3660" y="948"/>
                    <a:pt x="3660" y="948"/>
                  </a:cubicBezTo>
                  <a:cubicBezTo>
                    <a:pt x="3660" y="948"/>
                    <a:pt x="3660" y="948"/>
                    <a:pt x="3660" y="948"/>
                  </a:cubicBezTo>
                  <a:cubicBezTo>
                    <a:pt x="3384" y="672"/>
                    <a:pt x="3384" y="672"/>
                    <a:pt x="3384" y="672"/>
                  </a:cubicBezTo>
                  <a:cubicBezTo>
                    <a:pt x="3379" y="667"/>
                    <a:pt x="3372" y="664"/>
                    <a:pt x="3365" y="664"/>
                  </a:cubicBezTo>
                  <a:cubicBezTo>
                    <a:pt x="3247" y="664"/>
                    <a:pt x="3247" y="664"/>
                    <a:pt x="3247" y="664"/>
                  </a:cubicBezTo>
                  <a:cubicBezTo>
                    <a:pt x="3232" y="664"/>
                    <a:pt x="3220" y="676"/>
                    <a:pt x="3220" y="691"/>
                  </a:cubicBezTo>
                  <a:cubicBezTo>
                    <a:pt x="3220" y="889"/>
                    <a:pt x="3220" y="889"/>
                    <a:pt x="3220" y="889"/>
                  </a:cubicBezTo>
                  <a:cubicBezTo>
                    <a:pt x="3220" y="896"/>
                    <a:pt x="3217" y="903"/>
                    <a:pt x="3212" y="908"/>
                  </a:cubicBezTo>
                  <a:cubicBezTo>
                    <a:pt x="3156" y="964"/>
                    <a:pt x="3156" y="964"/>
                    <a:pt x="3156" y="964"/>
                  </a:cubicBezTo>
                  <a:cubicBezTo>
                    <a:pt x="3151" y="969"/>
                    <a:pt x="3144" y="972"/>
                    <a:pt x="3137" y="972"/>
                  </a:cubicBezTo>
                  <a:cubicBezTo>
                    <a:pt x="2831" y="972"/>
                    <a:pt x="2831" y="972"/>
                    <a:pt x="2831" y="972"/>
                  </a:cubicBezTo>
                  <a:cubicBezTo>
                    <a:pt x="2824" y="972"/>
                    <a:pt x="2817" y="969"/>
                    <a:pt x="2812" y="964"/>
                  </a:cubicBezTo>
                  <a:cubicBezTo>
                    <a:pt x="2669" y="821"/>
                    <a:pt x="2669" y="821"/>
                    <a:pt x="2669" y="821"/>
                  </a:cubicBezTo>
                  <a:cubicBezTo>
                    <a:pt x="2658" y="810"/>
                    <a:pt x="2642" y="810"/>
                    <a:pt x="2631" y="821"/>
                  </a:cubicBezTo>
                  <a:cubicBezTo>
                    <a:pt x="2376" y="1076"/>
                    <a:pt x="2376" y="1076"/>
                    <a:pt x="2376" y="1076"/>
                  </a:cubicBezTo>
                  <a:cubicBezTo>
                    <a:pt x="2352" y="1100"/>
                    <a:pt x="2352" y="1100"/>
                    <a:pt x="2352" y="1100"/>
                  </a:cubicBezTo>
                  <a:cubicBezTo>
                    <a:pt x="2347" y="1105"/>
                    <a:pt x="2340" y="1108"/>
                    <a:pt x="2333" y="1108"/>
                  </a:cubicBezTo>
                  <a:cubicBezTo>
                    <a:pt x="2123" y="1108"/>
                    <a:pt x="2123" y="1108"/>
                    <a:pt x="2123" y="1108"/>
                  </a:cubicBezTo>
                  <a:cubicBezTo>
                    <a:pt x="2108" y="1108"/>
                    <a:pt x="2096" y="1120"/>
                    <a:pt x="2096" y="1135"/>
                  </a:cubicBezTo>
                  <a:cubicBezTo>
                    <a:pt x="2096" y="1197"/>
                    <a:pt x="2096" y="1197"/>
                    <a:pt x="2096" y="1197"/>
                  </a:cubicBezTo>
                  <a:cubicBezTo>
                    <a:pt x="2096" y="1205"/>
                    <a:pt x="2093" y="1211"/>
                    <a:pt x="2088" y="1216"/>
                  </a:cubicBezTo>
                  <a:close/>
                </a:path>
              </a:pathLst>
            </a:custGeom>
            <a:grpFill/>
            <a:ln w="9525">
              <a:solidFill>
                <a:schemeClr val="bg2"/>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81818"/>
                </a:solidFill>
                <a:effectLst/>
                <a:uLnTx/>
                <a:uFillTx/>
                <a:latin typeface="Ericsson Hilda"/>
                <a:ea typeface="+mn-ea"/>
                <a:cs typeface="+mn-cs"/>
              </a:endParaRPr>
            </a:p>
          </p:txBody>
        </p:sp>
        <p:sp>
          <p:nvSpPr>
            <p:cNvPr id="117" name="Freeform 6">
              <a:extLst>
                <a:ext uri="{FF2B5EF4-FFF2-40B4-BE49-F238E27FC236}">
                  <a16:creationId xmlns:a16="http://schemas.microsoft.com/office/drawing/2014/main" xmlns="" id="{B58C43E0-710C-264C-A149-DEB80A5AF1B3}"/>
                </a:ext>
              </a:extLst>
            </p:cNvPr>
            <p:cNvSpPr>
              <a:spLocks/>
            </p:cNvSpPr>
            <p:nvPr/>
          </p:nvSpPr>
          <p:spPr bwMode="auto">
            <a:xfrm>
              <a:off x="11693525" y="5700713"/>
              <a:ext cx="365125" cy="512763"/>
            </a:xfrm>
            <a:custGeom>
              <a:avLst/>
              <a:gdLst>
                <a:gd name="T0" fmla="*/ 264 w 264"/>
                <a:gd name="T1" fmla="*/ 27 h 370"/>
                <a:gd name="T2" fmla="*/ 264 w 264"/>
                <a:gd name="T3" fmla="*/ 169 h 370"/>
                <a:gd name="T4" fmla="*/ 256 w 264"/>
                <a:gd name="T5" fmla="*/ 188 h 370"/>
                <a:gd name="T6" fmla="*/ 82 w 264"/>
                <a:gd name="T7" fmla="*/ 362 h 370"/>
                <a:gd name="T8" fmla="*/ 63 w 264"/>
                <a:gd name="T9" fmla="*/ 370 h 370"/>
                <a:gd name="T10" fmla="*/ 27 w 264"/>
                <a:gd name="T11" fmla="*/ 370 h 370"/>
                <a:gd name="T12" fmla="*/ 0 w 264"/>
                <a:gd name="T13" fmla="*/ 343 h 370"/>
                <a:gd name="T14" fmla="*/ 0 w 264"/>
                <a:gd name="T15" fmla="*/ 263 h 370"/>
                <a:gd name="T16" fmla="*/ 8 w 264"/>
                <a:gd name="T17" fmla="*/ 244 h 370"/>
                <a:gd name="T18" fmla="*/ 96 w 264"/>
                <a:gd name="T19" fmla="*/ 156 h 370"/>
                <a:gd name="T20" fmla="*/ 104 w 264"/>
                <a:gd name="T21" fmla="*/ 137 h 370"/>
                <a:gd name="T22" fmla="*/ 104 w 264"/>
                <a:gd name="T23" fmla="*/ 27 h 370"/>
                <a:gd name="T24" fmla="*/ 131 w 264"/>
                <a:gd name="T25" fmla="*/ 0 h 370"/>
                <a:gd name="T26" fmla="*/ 237 w 264"/>
                <a:gd name="T27" fmla="*/ 0 h 370"/>
                <a:gd name="T28" fmla="*/ 264 w 264"/>
                <a:gd name="T29" fmla="*/ 2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4" h="370">
                  <a:moveTo>
                    <a:pt x="264" y="27"/>
                  </a:moveTo>
                  <a:cubicBezTo>
                    <a:pt x="264" y="169"/>
                    <a:pt x="264" y="169"/>
                    <a:pt x="264" y="169"/>
                  </a:cubicBezTo>
                  <a:cubicBezTo>
                    <a:pt x="264" y="176"/>
                    <a:pt x="261" y="183"/>
                    <a:pt x="256" y="188"/>
                  </a:cubicBezTo>
                  <a:cubicBezTo>
                    <a:pt x="82" y="362"/>
                    <a:pt x="82" y="362"/>
                    <a:pt x="82" y="362"/>
                  </a:cubicBezTo>
                  <a:cubicBezTo>
                    <a:pt x="77" y="367"/>
                    <a:pt x="70" y="370"/>
                    <a:pt x="63" y="370"/>
                  </a:cubicBezTo>
                  <a:cubicBezTo>
                    <a:pt x="27" y="370"/>
                    <a:pt x="27" y="370"/>
                    <a:pt x="27" y="370"/>
                  </a:cubicBezTo>
                  <a:cubicBezTo>
                    <a:pt x="12" y="370"/>
                    <a:pt x="0" y="358"/>
                    <a:pt x="0" y="343"/>
                  </a:cubicBezTo>
                  <a:cubicBezTo>
                    <a:pt x="0" y="263"/>
                    <a:pt x="0" y="263"/>
                    <a:pt x="0" y="263"/>
                  </a:cubicBezTo>
                  <a:cubicBezTo>
                    <a:pt x="0" y="256"/>
                    <a:pt x="3" y="249"/>
                    <a:pt x="8" y="244"/>
                  </a:cubicBezTo>
                  <a:cubicBezTo>
                    <a:pt x="96" y="156"/>
                    <a:pt x="96" y="156"/>
                    <a:pt x="96" y="156"/>
                  </a:cubicBezTo>
                  <a:cubicBezTo>
                    <a:pt x="101" y="151"/>
                    <a:pt x="104" y="144"/>
                    <a:pt x="104" y="137"/>
                  </a:cubicBezTo>
                  <a:cubicBezTo>
                    <a:pt x="104" y="27"/>
                    <a:pt x="104" y="27"/>
                    <a:pt x="104" y="27"/>
                  </a:cubicBezTo>
                  <a:cubicBezTo>
                    <a:pt x="104" y="12"/>
                    <a:pt x="116" y="0"/>
                    <a:pt x="131" y="0"/>
                  </a:cubicBezTo>
                  <a:cubicBezTo>
                    <a:pt x="237" y="0"/>
                    <a:pt x="237" y="0"/>
                    <a:pt x="237" y="0"/>
                  </a:cubicBezTo>
                  <a:cubicBezTo>
                    <a:pt x="252" y="0"/>
                    <a:pt x="264" y="12"/>
                    <a:pt x="264" y="2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81818"/>
                </a:solidFill>
                <a:effectLst/>
                <a:uLnTx/>
                <a:uFillTx/>
                <a:latin typeface="Ericsson Hilda"/>
                <a:ea typeface="+mn-ea"/>
                <a:cs typeface="+mn-cs"/>
              </a:endParaRPr>
            </a:p>
          </p:txBody>
        </p:sp>
        <p:sp>
          <p:nvSpPr>
            <p:cNvPr id="118" name="Freeform 7">
              <a:extLst>
                <a:ext uri="{FF2B5EF4-FFF2-40B4-BE49-F238E27FC236}">
                  <a16:creationId xmlns:a16="http://schemas.microsoft.com/office/drawing/2014/main" xmlns="" id="{AED332F9-9C51-114B-B946-3B84D761A141}"/>
                </a:ext>
              </a:extLst>
            </p:cNvPr>
            <p:cNvSpPr>
              <a:spLocks/>
            </p:cNvSpPr>
            <p:nvPr/>
          </p:nvSpPr>
          <p:spPr bwMode="auto">
            <a:xfrm>
              <a:off x="9804400" y="4830763"/>
              <a:ext cx="1335088" cy="1039813"/>
            </a:xfrm>
            <a:custGeom>
              <a:avLst/>
              <a:gdLst>
                <a:gd name="T0" fmla="*/ 964 w 964"/>
                <a:gd name="T1" fmla="*/ 253 h 749"/>
                <a:gd name="T2" fmla="*/ 964 w 964"/>
                <a:gd name="T3" fmla="*/ 435 h 749"/>
                <a:gd name="T4" fmla="*/ 956 w 964"/>
                <a:gd name="T5" fmla="*/ 454 h 749"/>
                <a:gd name="T6" fmla="*/ 900 w 964"/>
                <a:gd name="T7" fmla="*/ 510 h 749"/>
                <a:gd name="T8" fmla="*/ 892 w 964"/>
                <a:gd name="T9" fmla="*/ 529 h 749"/>
                <a:gd name="T10" fmla="*/ 892 w 964"/>
                <a:gd name="T11" fmla="*/ 722 h 749"/>
                <a:gd name="T12" fmla="*/ 865 w 964"/>
                <a:gd name="T13" fmla="*/ 749 h 749"/>
                <a:gd name="T14" fmla="*/ 732 w 964"/>
                <a:gd name="T15" fmla="*/ 749 h 749"/>
                <a:gd name="T16" fmla="*/ 713 w 964"/>
                <a:gd name="T17" fmla="*/ 741 h 749"/>
                <a:gd name="T18" fmla="*/ 492 w 964"/>
                <a:gd name="T19" fmla="*/ 520 h 749"/>
                <a:gd name="T20" fmla="*/ 473 w 964"/>
                <a:gd name="T21" fmla="*/ 512 h 749"/>
                <a:gd name="T22" fmla="*/ 301 w 964"/>
                <a:gd name="T23" fmla="*/ 512 h 749"/>
                <a:gd name="T24" fmla="*/ 282 w 964"/>
                <a:gd name="T25" fmla="*/ 520 h 749"/>
                <a:gd name="T26" fmla="*/ 180 w 964"/>
                <a:gd name="T27" fmla="*/ 622 h 749"/>
                <a:gd name="T28" fmla="*/ 161 w 964"/>
                <a:gd name="T29" fmla="*/ 630 h 749"/>
                <a:gd name="T30" fmla="*/ 27 w 964"/>
                <a:gd name="T31" fmla="*/ 630 h 749"/>
                <a:gd name="T32" fmla="*/ 0 w 964"/>
                <a:gd name="T33" fmla="*/ 603 h 749"/>
                <a:gd name="T34" fmla="*/ 0 w 964"/>
                <a:gd name="T35" fmla="*/ 303 h 749"/>
                <a:gd name="T36" fmla="*/ 10 w 964"/>
                <a:gd name="T37" fmla="*/ 282 h 749"/>
                <a:gd name="T38" fmla="*/ 349 w 964"/>
                <a:gd name="T39" fmla="*/ 6 h 749"/>
                <a:gd name="T40" fmla="*/ 365 w 964"/>
                <a:gd name="T41" fmla="*/ 0 h 749"/>
                <a:gd name="T42" fmla="*/ 711 w 964"/>
                <a:gd name="T43" fmla="*/ 0 h 749"/>
                <a:gd name="T44" fmla="*/ 730 w 964"/>
                <a:gd name="T45" fmla="*/ 8 h 749"/>
                <a:gd name="T46" fmla="*/ 956 w 964"/>
                <a:gd name="T47" fmla="*/ 234 h 749"/>
                <a:gd name="T48" fmla="*/ 964 w 964"/>
                <a:gd name="T49" fmla="*/ 253 h 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64" h="749">
                  <a:moveTo>
                    <a:pt x="964" y="253"/>
                  </a:moveTo>
                  <a:cubicBezTo>
                    <a:pt x="964" y="435"/>
                    <a:pt x="964" y="435"/>
                    <a:pt x="964" y="435"/>
                  </a:cubicBezTo>
                  <a:cubicBezTo>
                    <a:pt x="964" y="442"/>
                    <a:pt x="961" y="449"/>
                    <a:pt x="956" y="454"/>
                  </a:cubicBezTo>
                  <a:cubicBezTo>
                    <a:pt x="900" y="510"/>
                    <a:pt x="900" y="510"/>
                    <a:pt x="900" y="510"/>
                  </a:cubicBezTo>
                  <a:cubicBezTo>
                    <a:pt x="895" y="515"/>
                    <a:pt x="892" y="522"/>
                    <a:pt x="892" y="529"/>
                  </a:cubicBezTo>
                  <a:cubicBezTo>
                    <a:pt x="892" y="722"/>
                    <a:pt x="892" y="722"/>
                    <a:pt x="892" y="722"/>
                  </a:cubicBezTo>
                  <a:cubicBezTo>
                    <a:pt x="892" y="737"/>
                    <a:pt x="880" y="749"/>
                    <a:pt x="865" y="749"/>
                  </a:cubicBezTo>
                  <a:cubicBezTo>
                    <a:pt x="732" y="749"/>
                    <a:pt x="732" y="749"/>
                    <a:pt x="732" y="749"/>
                  </a:cubicBezTo>
                  <a:cubicBezTo>
                    <a:pt x="725" y="749"/>
                    <a:pt x="718" y="746"/>
                    <a:pt x="713" y="741"/>
                  </a:cubicBezTo>
                  <a:cubicBezTo>
                    <a:pt x="492" y="520"/>
                    <a:pt x="492" y="520"/>
                    <a:pt x="492" y="520"/>
                  </a:cubicBezTo>
                  <a:cubicBezTo>
                    <a:pt x="487" y="515"/>
                    <a:pt x="480" y="512"/>
                    <a:pt x="473" y="512"/>
                  </a:cubicBezTo>
                  <a:cubicBezTo>
                    <a:pt x="301" y="512"/>
                    <a:pt x="301" y="512"/>
                    <a:pt x="301" y="512"/>
                  </a:cubicBezTo>
                  <a:cubicBezTo>
                    <a:pt x="294" y="512"/>
                    <a:pt x="287" y="515"/>
                    <a:pt x="282" y="520"/>
                  </a:cubicBezTo>
                  <a:cubicBezTo>
                    <a:pt x="180" y="622"/>
                    <a:pt x="180" y="622"/>
                    <a:pt x="180" y="622"/>
                  </a:cubicBezTo>
                  <a:cubicBezTo>
                    <a:pt x="175" y="627"/>
                    <a:pt x="168" y="630"/>
                    <a:pt x="161" y="630"/>
                  </a:cubicBezTo>
                  <a:cubicBezTo>
                    <a:pt x="27" y="630"/>
                    <a:pt x="27" y="630"/>
                    <a:pt x="27" y="630"/>
                  </a:cubicBezTo>
                  <a:cubicBezTo>
                    <a:pt x="12" y="630"/>
                    <a:pt x="0" y="618"/>
                    <a:pt x="0" y="603"/>
                  </a:cubicBezTo>
                  <a:cubicBezTo>
                    <a:pt x="0" y="303"/>
                    <a:pt x="0" y="303"/>
                    <a:pt x="0" y="303"/>
                  </a:cubicBezTo>
                  <a:cubicBezTo>
                    <a:pt x="0" y="295"/>
                    <a:pt x="4" y="287"/>
                    <a:pt x="10" y="282"/>
                  </a:cubicBezTo>
                  <a:cubicBezTo>
                    <a:pt x="349" y="6"/>
                    <a:pt x="349" y="6"/>
                    <a:pt x="349" y="6"/>
                  </a:cubicBezTo>
                  <a:cubicBezTo>
                    <a:pt x="353" y="2"/>
                    <a:pt x="359" y="0"/>
                    <a:pt x="365" y="0"/>
                  </a:cubicBezTo>
                  <a:cubicBezTo>
                    <a:pt x="711" y="0"/>
                    <a:pt x="711" y="0"/>
                    <a:pt x="711" y="0"/>
                  </a:cubicBezTo>
                  <a:cubicBezTo>
                    <a:pt x="718" y="0"/>
                    <a:pt x="725" y="3"/>
                    <a:pt x="730" y="8"/>
                  </a:cubicBezTo>
                  <a:cubicBezTo>
                    <a:pt x="956" y="234"/>
                    <a:pt x="956" y="234"/>
                    <a:pt x="956" y="234"/>
                  </a:cubicBezTo>
                  <a:cubicBezTo>
                    <a:pt x="961" y="239"/>
                    <a:pt x="964" y="246"/>
                    <a:pt x="964" y="2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81818"/>
                </a:solidFill>
                <a:effectLst/>
                <a:uLnTx/>
                <a:uFillTx/>
                <a:latin typeface="Ericsson Hilda"/>
                <a:ea typeface="+mn-ea"/>
                <a:cs typeface="+mn-cs"/>
              </a:endParaRPr>
            </a:p>
          </p:txBody>
        </p:sp>
        <p:sp>
          <p:nvSpPr>
            <p:cNvPr id="119" name="Freeform 8">
              <a:extLst>
                <a:ext uri="{FF2B5EF4-FFF2-40B4-BE49-F238E27FC236}">
                  <a16:creationId xmlns:a16="http://schemas.microsoft.com/office/drawing/2014/main" xmlns="" id="{1BD15135-BD71-1748-8238-CB8CD2FD7586}"/>
                </a:ext>
              </a:extLst>
            </p:cNvPr>
            <p:cNvSpPr>
              <a:spLocks/>
            </p:cNvSpPr>
            <p:nvPr/>
          </p:nvSpPr>
          <p:spPr bwMode="auto">
            <a:xfrm>
              <a:off x="10418763" y="4178301"/>
              <a:ext cx="581025" cy="395288"/>
            </a:xfrm>
            <a:custGeom>
              <a:avLst/>
              <a:gdLst>
                <a:gd name="T0" fmla="*/ 403 w 419"/>
                <a:gd name="T1" fmla="*/ 239 h 284"/>
                <a:gd name="T2" fmla="*/ 384 w 419"/>
                <a:gd name="T3" fmla="*/ 284 h 284"/>
                <a:gd name="T4" fmla="*/ 175 w 419"/>
                <a:gd name="T5" fmla="*/ 284 h 284"/>
                <a:gd name="T6" fmla="*/ 148 w 419"/>
                <a:gd name="T7" fmla="*/ 257 h 284"/>
                <a:gd name="T8" fmla="*/ 148 w 419"/>
                <a:gd name="T9" fmla="*/ 135 h 284"/>
                <a:gd name="T10" fmla="*/ 121 w 419"/>
                <a:gd name="T11" fmla="*/ 108 h 284"/>
                <a:gd name="T12" fmla="*/ 27 w 419"/>
                <a:gd name="T13" fmla="*/ 108 h 284"/>
                <a:gd name="T14" fmla="*/ 0 w 419"/>
                <a:gd name="T15" fmla="*/ 81 h 284"/>
                <a:gd name="T16" fmla="*/ 0 w 419"/>
                <a:gd name="T17" fmla="*/ 27 h 284"/>
                <a:gd name="T18" fmla="*/ 27 w 419"/>
                <a:gd name="T19" fmla="*/ 0 h 284"/>
                <a:gd name="T20" fmla="*/ 153 w 419"/>
                <a:gd name="T21" fmla="*/ 0 h 284"/>
                <a:gd name="T22" fmla="*/ 172 w 419"/>
                <a:gd name="T23" fmla="*/ 8 h 284"/>
                <a:gd name="T24" fmla="*/ 403 w 419"/>
                <a:gd name="T25" fmla="*/ 239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9" h="284">
                  <a:moveTo>
                    <a:pt x="403" y="239"/>
                  </a:moveTo>
                  <a:cubicBezTo>
                    <a:pt x="419" y="255"/>
                    <a:pt x="407" y="284"/>
                    <a:pt x="384" y="284"/>
                  </a:cubicBezTo>
                  <a:cubicBezTo>
                    <a:pt x="175" y="284"/>
                    <a:pt x="175" y="284"/>
                    <a:pt x="175" y="284"/>
                  </a:cubicBezTo>
                  <a:cubicBezTo>
                    <a:pt x="160" y="284"/>
                    <a:pt x="148" y="272"/>
                    <a:pt x="148" y="257"/>
                  </a:cubicBezTo>
                  <a:cubicBezTo>
                    <a:pt x="148" y="135"/>
                    <a:pt x="148" y="135"/>
                    <a:pt x="148" y="135"/>
                  </a:cubicBezTo>
                  <a:cubicBezTo>
                    <a:pt x="148" y="120"/>
                    <a:pt x="136" y="108"/>
                    <a:pt x="121" y="108"/>
                  </a:cubicBezTo>
                  <a:cubicBezTo>
                    <a:pt x="27" y="108"/>
                    <a:pt x="27" y="108"/>
                    <a:pt x="27" y="108"/>
                  </a:cubicBezTo>
                  <a:cubicBezTo>
                    <a:pt x="12" y="108"/>
                    <a:pt x="0" y="96"/>
                    <a:pt x="0" y="81"/>
                  </a:cubicBezTo>
                  <a:cubicBezTo>
                    <a:pt x="0" y="27"/>
                    <a:pt x="0" y="27"/>
                    <a:pt x="0" y="27"/>
                  </a:cubicBezTo>
                  <a:cubicBezTo>
                    <a:pt x="0" y="12"/>
                    <a:pt x="12" y="0"/>
                    <a:pt x="27" y="0"/>
                  </a:cubicBezTo>
                  <a:cubicBezTo>
                    <a:pt x="153" y="0"/>
                    <a:pt x="153" y="0"/>
                    <a:pt x="153" y="0"/>
                  </a:cubicBezTo>
                  <a:cubicBezTo>
                    <a:pt x="160" y="0"/>
                    <a:pt x="167" y="3"/>
                    <a:pt x="172" y="8"/>
                  </a:cubicBezTo>
                  <a:lnTo>
                    <a:pt x="403" y="23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81818"/>
                </a:solidFill>
                <a:effectLst/>
                <a:uLnTx/>
                <a:uFillTx/>
                <a:latin typeface="Ericsson Hilda"/>
                <a:ea typeface="+mn-ea"/>
                <a:cs typeface="+mn-cs"/>
              </a:endParaRPr>
            </a:p>
          </p:txBody>
        </p:sp>
        <p:sp>
          <p:nvSpPr>
            <p:cNvPr id="120" name="Freeform 9">
              <a:extLst>
                <a:ext uri="{FF2B5EF4-FFF2-40B4-BE49-F238E27FC236}">
                  <a16:creationId xmlns:a16="http://schemas.microsoft.com/office/drawing/2014/main" xmlns="" id="{65329CE8-2CA1-BA4B-B446-F8E048846524}"/>
                </a:ext>
              </a:extLst>
            </p:cNvPr>
            <p:cNvSpPr>
              <a:spLocks/>
            </p:cNvSpPr>
            <p:nvPr/>
          </p:nvSpPr>
          <p:spPr bwMode="auto">
            <a:xfrm>
              <a:off x="10320338" y="2471738"/>
              <a:ext cx="565150" cy="434975"/>
            </a:xfrm>
            <a:custGeom>
              <a:avLst/>
              <a:gdLst>
                <a:gd name="T0" fmla="*/ 397 w 408"/>
                <a:gd name="T1" fmla="*/ 50 h 313"/>
                <a:gd name="T2" fmla="*/ 397 w 408"/>
                <a:gd name="T3" fmla="*/ 88 h 313"/>
                <a:gd name="T4" fmla="*/ 180 w 408"/>
                <a:gd name="T5" fmla="*/ 305 h 313"/>
                <a:gd name="T6" fmla="*/ 161 w 408"/>
                <a:gd name="T7" fmla="*/ 313 h 313"/>
                <a:gd name="T8" fmla="*/ 27 w 408"/>
                <a:gd name="T9" fmla="*/ 313 h 313"/>
                <a:gd name="T10" fmla="*/ 0 w 408"/>
                <a:gd name="T11" fmla="*/ 286 h 313"/>
                <a:gd name="T12" fmla="*/ 0 w 408"/>
                <a:gd name="T13" fmla="*/ 229 h 313"/>
                <a:gd name="T14" fmla="*/ 27 w 408"/>
                <a:gd name="T15" fmla="*/ 203 h 313"/>
                <a:gd name="T16" fmla="*/ 117 w 408"/>
                <a:gd name="T17" fmla="*/ 203 h 313"/>
                <a:gd name="T18" fmla="*/ 136 w 408"/>
                <a:gd name="T19" fmla="*/ 195 h 313"/>
                <a:gd name="T20" fmla="*/ 320 w 408"/>
                <a:gd name="T21" fmla="*/ 11 h 313"/>
                <a:gd name="T22" fmla="*/ 358 w 408"/>
                <a:gd name="T23" fmla="*/ 11 h 313"/>
                <a:gd name="T24" fmla="*/ 397 w 408"/>
                <a:gd name="T25" fmla="*/ 50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8" h="313">
                  <a:moveTo>
                    <a:pt x="397" y="50"/>
                  </a:moveTo>
                  <a:cubicBezTo>
                    <a:pt x="408" y="61"/>
                    <a:pt x="408" y="77"/>
                    <a:pt x="397" y="88"/>
                  </a:cubicBezTo>
                  <a:cubicBezTo>
                    <a:pt x="180" y="305"/>
                    <a:pt x="180" y="305"/>
                    <a:pt x="180" y="305"/>
                  </a:cubicBezTo>
                  <a:cubicBezTo>
                    <a:pt x="175" y="310"/>
                    <a:pt x="168" y="313"/>
                    <a:pt x="161" y="313"/>
                  </a:cubicBezTo>
                  <a:cubicBezTo>
                    <a:pt x="27" y="313"/>
                    <a:pt x="27" y="313"/>
                    <a:pt x="27" y="313"/>
                  </a:cubicBezTo>
                  <a:cubicBezTo>
                    <a:pt x="12" y="313"/>
                    <a:pt x="0" y="301"/>
                    <a:pt x="0" y="286"/>
                  </a:cubicBezTo>
                  <a:cubicBezTo>
                    <a:pt x="0" y="229"/>
                    <a:pt x="0" y="229"/>
                    <a:pt x="0" y="229"/>
                  </a:cubicBezTo>
                  <a:cubicBezTo>
                    <a:pt x="0" y="215"/>
                    <a:pt x="12" y="203"/>
                    <a:pt x="27" y="203"/>
                  </a:cubicBezTo>
                  <a:cubicBezTo>
                    <a:pt x="117" y="203"/>
                    <a:pt x="117" y="203"/>
                    <a:pt x="117" y="203"/>
                  </a:cubicBezTo>
                  <a:cubicBezTo>
                    <a:pt x="124" y="203"/>
                    <a:pt x="131" y="200"/>
                    <a:pt x="136" y="195"/>
                  </a:cubicBezTo>
                  <a:cubicBezTo>
                    <a:pt x="320" y="11"/>
                    <a:pt x="320" y="11"/>
                    <a:pt x="320" y="11"/>
                  </a:cubicBezTo>
                  <a:cubicBezTo>
                    <a:pt x="331" y="0"/>
                    <a:pt x="347" y="0"/>
                    <a:pt x="358" y="11"/>
                  </a:cubicBezTo>
                  <a:lnTo>
                    <a:pt x="397" y="5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81818"/>
                </a:solidFill>
                <a:effectLst/>
                <a:uLnTx/>
                <a:uFillTx/>
                <a:latin typeface="Ericsson Hilda"/>
                <a:ea typeface="+mn-ea"/>
                <a:cs typeface="+mn-cs"/>
              </a:endParaRPr>
            </a:p>
          </p:txBody>
        </p:sp>
        <p:sp>
          <p:nvSpPr>
            <p:cNvPr id="121" name="Freeform 10">
              <a:extLst>
                <a:ext uri="{FF2B5EF4-FFF2-40B4-BE49-F238E27FC236}">
                  <a16:creationId xmlns:a16="http://schemas.microsoft.com/office/drawing/2014/main" xmlns="" id="{DA6B510F-CE93-8647-8415-14D8BEFA7B93}"/>
                </a:ext>
              </a:extLst>
            </p:cNvPr>
            <p:cNvSpPr>
              <a:spLocks/>
            </p:cNvSpPr>
            <p:nvPr/>
          </p:nvSpPr>
          <p:spPr bwMode="auto">
            <a:xfrm>
              <a:off x="8736013" y="1801813"/>
              <a:ext cx="1778000" cy="1477963"/>
            </a:xfrm>
            <a:custGeom>
              <a:avLst/>
              <a:gdLst>
                <a:gd name="T0" fmla="*/ 1284 w 1284"/>
                <a:gd name="T1" fmla="*/ 284 h 1064"/>
                <a:gd name="T2" fmla="*/ 1179 w 1284"/>
                <a:gd name="T3" fmla="*/ 380 h 1064"/>
                <a:gd name="T4" fmla="*/ 1170 w 1284"/>
                <a:gd name="T5" fmla="*/ 400 h 1064"/>
                <a:gd name="T6" fmla="*/ 1170 w 1284"/>
                <a:gd name="T7" fmla="*/ 588 h 1064"/>
                <a:gd name="T8" fmla="*/ 1143 w 1284"/>
                <a:gd name="T9" fmla="*/ 615 h 1064"/>
                <a:gd name="T10" fmla="*/ 1087 w 1284"/>
                <a:gd name="T11" fmla="*/ 615 h 1064"/>
                <a:gd name="T12" fmla="*/ 1060 w 1284"/>
                <a:gd name="T13" fmla="*/ 588 h 1064"/>
                <a:gd name="T14" fmla="*/ 1060 w 1284"/>
                <a:gd name="T15" fmla="*/ 499 h 1064"/>
                <a:gd name="T16" fmla="*/ 1033 w 1284"/>
                <a:gd name="T17" fmla="*/ 472 h 1064"/>
                <a:gd name="T18" fmla="*/ 973 w 1284"/>
                <a:gd name="T19" fmla="*/ 472 h 1064"/>
                <a:gd name="T20" fmla="*/ 946 w 1284"/>
                <a:gd name="T21" fmla="*/ 499 h 1064"/>
                <a:gd name="T22" fmla="*/ 946 w 1284"/>
                <a:gd name="T23" fmla="*/ 843 h 1064"/>
                <a:gd name="T24" fmla="*/ 938 w 1284"/>
                <a:gd name="T25" fmla="*/ 862 h 1064"/>
                <a:gd name="T26" fmla="*/ 744 w 1284"/>
                <a:gd name="T27" fmla="*/ 1056 h 1064"/>
                <a:gd name="T28" fmla="*/ 725 w 1284"/>
                <a:gd name="T29" fmla="*/ 1064 h 1064"/>
                <a:gd name="T30" fmla="*/ 656 w 1284"/>
                <a:gd name="T31" fmla="*/ 1064 h 1064"/>
                <a:gd name="T32" fmla="*/ 564 w 1284"/>
                <a:gd name="T33" fmla="*/ 972 h 1064"/>
                <a:gd name="T34" fmla="*/ 545 w 1284"/>
                <a:gd name="T35" fmla="*/ 964 h 1064"/>
                <a:gd name="T36" fmla="*/ 311 w 1284"/>
                <a:gd name="T37" fmla="*/ 964 h 1064"/>
                <a:gd name="T38" fmla="*/ 284 w 1284"/>
                <a:gd name="T39" fmla="*/ 937 h 1064"/>
                <a:gd name="T40" fmla="*/ 284 w 1284"/>
                <a:gd name="T41" fmla="*/ 935 h 1064"/>
                <a:gd name="T42" fmla="*/ 257 w 1284"/>
                <a:gd name="T43" fmla="*/ 908 h 1064"/>
                <a:gd name="T44" fmla="*/ 135 w 1284"/>
                <a:gd name="T45" fmla="*/ 908 h 1064"/>
                <a:gd name="T46" fmla="*/ 116 w 1284"/>
                <a:gd name="T47" fmla="*/ 900 h 1064"/>
                <a:gd name="T48" fmla="*/ 8 w 1284"/>
                <a:gd name="T49" fmla="*/ 792 h 1064"/>
                <a:gd name="T50" fmla="*/ 0 w 1284"/>
                <a:gd name="T51" fmla="*/ 773 h 1064"/>
                <a:gd name="T52" fmla="*/ 0 w 1284"/>
                <a:gd name="T53" fmla="*/ 412 h 1064"/>
                <a:gd name="T54" fmla="*/ 255 w 1284"/>
                <a:gd name="T55" fmla="*/ 157 h 1064"/>
                <a:gd name="T56" fmla="*/ 293 w 1284"/>
                <a:gd name="T57" fmla="*/ 157 h 1064"/>
                <a:gd name="T58" fmla="*/ 436 w 1284"/>
                <a:gd name="T59" fmla="*/ 300 h 1064"/>
                <a:gd name="T60" fmla="*/ 455 w 1284"/>
                <a:gd name="T61" fmla="*/ 308 h 1064"/>
                <a:gd name="T62" fmla="*/ 761 w 1284"/>
                <a:gd name="T63" fmla="*/ 308 h 1064"/>
                <a:gd name="T64" fmla="*/ 780 w 1284"/>
                <a:gd name="T65" fmla="*/ 300 h 1064"/>
                <a:gd name="T66" fmla="*/ 836 w 1284"/>
                <a:gd name="T67" fmla="*/ 244 h 1064"/>
                <a:gd name="T68" fmla="*/ 844 w 1284"/>
                <a:gd name="T69" fmla="*/ 225 h 1064"/>
                <a:gd name="T70" fmla="*/ 844 w 1284"/>
                <a:gd name="T71" fmla="*/ 27 h 1064"/>
                <a:gd name="T72" fmla="*/ 871 w 1284"/>
                <a:gd name="T73" fmla="*/ 0 h 1064"/>
                <a:gd name="T74" fmla="*/ 989 w 1284"/>
                <a:gd name="T75" fmla="*/ 0 h 1064"/>
                <a:gd name="T76" fmla="*/ 1008 w 1284"/>
                <a:gd name="T77" fmla="*/ 8 h 1064"/>
                <a:gd name="T78" fmla="*/ 1284 w 1284"/>
                <a:gd name="T79" fmla="*/ 284 h 10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4" h="1064">
                  <a:moveTo>
                    <a:pt x="1284" y="284"/>
                  </a:moveTo>
                  <a:cubicBezTo>
                    <a:pt x="1179" y="380"/>
                    <a:pt x="1179" y="380"/>
                    <a:pt x="1179" y="380"/>
                  </a:cubicBezTo>
                  <a:cubicBezTo>
                    <a:pt x="1173" y="385"/>
                    <a:pt x="1170" y="392"/>
                    <a:pt x="1170" y="400"/>
                  </a:cubicBezTo>
                  <a:cubicBezTo>
                    <a:pt x="1170" y="588"/>
                    <a:pt x="1170" y="588"/>
                    <a:pt x="1170" y="588"/>
                  </a:cubicBezTo>
                  <a:cubicBezTo>
                    <a:pt x="1170" y="603"/>
                    <a:pt x="1158" y="615"/>
                    <a:pt x="1143" y="615"/>
                  </a:cubicBezTo>
                  <a:cubicBezTo>
                    <a:pt x="1087" y="615"/>
                    <a:pt x="1087" y="615"/>
                    <a:pt x="1087" y="615"/>
                  </a:cubicBezTo>
                  <a:cubicBezTo>
                    <a:pt x="1072" y="615"/>
                    <a:pt x="1060" y="603"/>
                    <a:pt x="1060" y="588"/>
                  </a:cubicBezTo>
                  <a:cubicBezTo>
                    <a:pt x="1060" y="499"/>
                    <a:pt x="1060" y="499"/>
                    <a:pt x="1060" y="499"/>
                  </a:cubicBezTo>
                  <a:cubicBezTo>
                    <a:pt x="1060" y="484"/>
                    <a:pt x="1048" y="472"/>
                    <a:pt x="1033" y="472"/>
                  </a:cubicBezTo>
                  <a:cubicBezTo>
                    <a:pt x="973" y="472"/>
                    <a:pt x="973" y="472"/>
                    <a:pt x="973" y="472"/>
                  </a:cubicBezTo>
                  <a:cubicBezTo>
                    <a:pt x="958" y="472"/>
                    <a:pt x="946" y="484"/>
                    <a:pt x="946" y="499"/>
                  </a:cubicBezTo>
                  <a:cubicBezTo>
                    <a:pt x="946" y="843"/>
                    <a:pt x="946" y="843"/>
                    <a:pt x="946" y="843"/>
                  </a:cubicBezTo>
                  <a:cubicBezTo>
                    <a:pt x="946" y="850"/>
                    <a:pt x="943" y="857"/>
                    <a:pt x="938" y="862"/>
                  </a:cubicBezTo>
                  <a:cubicBezTo>
                    <a:pt x="744" y="1056"/>
                    <a:pt x="744" y="1056"/>
                    <a:pt x="744" y="1056"/>
                  </a:cubicBezTo>
                  <a:cubicBezTo>
                    <a:pt x="739" y="1061"/>
                    <a:pt x="732" y="1064"/>
                    <a:pt x="725" y="1064"/>
                  </a:cubicBezTo>
                  <a:cubicBezTo>
                    <a:pt x="656" y="1064"/>
                    <a:pt x="656" y="1064"/>
                    <a:pt x="656" y="1064"/>
                  </a:cubicBezTo>
                  <a:cubicBezTo>
                    <a:pt x="564" y="972"/>
                    <a:pt x="564" y="972"/>
                    <a:pt x="564" y="972"/>
                  </a:cubicBezTo>
                  <a:cubicBezTo>
                    <a:pt x="559" y="967"/>
                    <a:pt x="552" y="964"/>
                    <a:pt x="545" y="964"/>
                  </a:cubicBezTo>
                  <a:cubicBezTo>
                    <a:pt x="311" y="964"/>
                    <a:pt x="311" y="964"/>
                    <a:pt x="311" y="964"/>
                  </a:cubicBezTo>
                  <a:cubicBezTo>
                    <a:pt x="296" y="964"/>
                    <a:pt x="284" y="952"/>
                    <a:pt x="284" y="937"/>
                  </a:cubicBezTo>
                  <a:cubicBezTo>
                    <a:pt x="284" y="935"/>
                    <a:pt x="284" y="935"/>
                    <a:pt x="284" y="935"/>
                  </a:cubicBezTo>
                  <a:cubicBezTo>
                    <a:pt x="284" y="920"/>
                    <a:pt x="272" y="908"/>
                    <a:pt x="257" y="908"/>
                  </a:cubicBezTo>
                  <a:cubicBezTo>
                    <a:pt x="135" y="908"/>
                    <a:pt x="135" y="908"/>
                    <a:pt x="135" y="908"/>
                  </a:cubicBezTo>
                  <a:cubicBezTo>
                    <a:pt x="128" y="908"/>
                    <a:pt x="121" y="905"/>
                    <a:pt x="116" y="900"/>
                  </a:cubicBezTo>
                  <a:cubicBezTo>
                    <a:pt x="8" y="792"/>
                    <a:pt x="8" y="792"/>
                    <a:pt x="8" y="792"/>
                  </a:cubicBezTo>
                  <a:cubicBezTo>
                    <a:pt x="3" y="787"/>
                    <a:pt x="0" y="780"/>
                    <a:pt x="0" y="773"/>
                  </a:cubicBezTo>
                  <a:cubicBezTo>
                    <a:pt x="0" y="412"/>
                    <a:pt x="0" y="412"/>
                    <a:pt x="0" y="412"/>
                  </a:cubicBezTo>
                  <a:cubicBezTo>
                    <a:pt x="255" y="157"/>
                    <a:pt x="255" y="157"/>
                    <a:pt x="255" y="157"/>
                  </a:cubicBezTo>
                  <a:cubicBezTo>
                    <a:pt x="266" y="146"/>
                    <a:pt x="282" y="146"/>
                    <a:pt x="293" y="157"/>
                  </a:cubicBezTo>
                  <a:cubicBezTo>
                    <a:pt x="436" y="300"/>
                    <a:pt x="436" y="300"/>
                    <a:pt x="436" y="300"/>
                  </a:cubicBezTo>
                  <a:cubicBezTo>
                    <a:pt x="441" y="305"/>
                    <a:pt x="448" y="308"/>
                    <a:pt x="455" y="308"/>
                  </a:cubicBezTo>
                  <a:cubicBezTo>
                    <a:pt x="761" y="308"/>
                    <a:pt x="761" y="308"/>
                    <a:pt x="761" y="308"/>
                  </a:cubicBezTo>
                  <a:cubicBezTo>
                    <a:pt x="768" y="308"/>
                    <a:pt x="775" y="305"/>
                    <a:pt x="780" y="300"/>
                  </a:cubicBezTo>
                  <a:cubicBezTo>
                    <a:pt x="836" y="244"/>
                    <a:pt x="836" y="244"/>
                    <a:pt x="836" y="244"/>
                  </a:cubicBezTo>
                  <a:cubicBezTo>
                    <a:pt x="841" y="239"/>
                    <a:pt x="844" y="232"/>
                    <a:pt x="844" y="225"/>
                  </a:cubicBezTo>
                  <a:cubicBezTo>
                    <a:pt x="844" y="27"/>
                    <a:pt x="844" y="27"/>
                    <a:pt x="844" y="27"/>
                  </a:cubicBezTo>
                  <a:cubicBezTo>
                    <a:pt x="844" y="12"/>
                    <a:pt x="856" y="0"/>
                    <a:pt x="871" y="0"/>
                  </a:cubicBezTo>
                  <a:cubicBezTo>
                    <a:pt x="989" y="0"/>
                    <a:pt x="989" y="0"/>
                    <a:pt x="989" y="0"/>
                  </a:cubicBezTo>
                  <a:cubicBezTo>
                    <a:pt x="996" y="0"/>
                    <a:pt x="1003" y="3"/>
                    <a:pt x="1008" y="8"/>
                  </a:cubicBezTo>
                  <a:cubicBezTo>
                    <a:pt x="1284" y="284"/>
                    <a:pt x="1284" y="284"/>
                    <a:pt x="1284" y="28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81818"/>
                </a:solidFill>
                <a:effectLst/>
                <a:uLnTx/>
                <a:uFillTx/>
                <a:latin typeface="Ericsson Hilda"/>
                <a:ea typeface="+mn-ea"/>
                <a:cs typeface="+mn-cs"/>
              </a:endParaRPr>
            </a:p>
          </p:txBody>
        </p:sp>
        <p:sp>
          <p:nvSpPr>
            <p:cNvPr id="122" name="Freeform 11">
              <a:extLst>
                <a:ext uri="{FF2B5EF4-FFF2-40B4-BE49-F238E27FC236}">
                  <a16:creationId xmlns:a16="http://schemas.microsoft.com/office/drawing/2014/main" xmlns="" id="{1FC68291-C6D7-B149-ABB7-9FBDEAA54D21}"/>
                </a:ext>
              </a:extLst>
            </p:cNvPr>
            <p:cNvSpPr>
              <a:spLocks/>
            </p:cNvSpPr>
            <p:nvPr/>
          </p:nvSpPr>
          <p:spPr bwMode="auto">
            <a:xfrm>
              <a:off x="9920288" y="4256088"/>
              <a:ext cx="161925" cy="161925"/>
            </a:xfrm>
            <a:custGeom>
              <a:avLst/>
              <a:gdLst>
                <a:gd name="T0" fmla="*/ 116 w 116"/>
                <a:gd name="T1" fmla="*/ 27 h 116"/>
                <a:gd name="T2" fmla="*/ 116 w 116"/>
                <a:gd name="T3" fmla="*/ 89 h 116"/>
                <a:gd name="T4" fmla="*/ 89 w 116"/>
                <a:gd name="T5" fmla="*/ 116 h 116"/>
                <a:gd name="T6" fmla="*/ 27 w 116"/>
                <a:gd name="T7" fmla="*/ 116 h 116"/>
                <a:gd name="T8" fmla="*/ 0 w 116"/>
                <a:gd name="T9" fmla="*/ 89 h 116"/>
                <a:gd name="T10" fmla="*/ 0 w 116"/>
                <a:gd name="T11" fmla="*/ 27 h 116"/>
                <a:gd name="T12" fmla="*/ 27 w 116"/>
                <a:gd name="T13" fmla="*/ 0 h 116"/>
                <a:gd name="T14" fmla="*/ 89 w 116"/>
                <a:gd name="T15" fmla="*/ 0 h 116"/>
                <a:gd name="T16" fmla="*/ 116 w 116"/>
                <a:gd name="T17" fmla="*/ 27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 h="116">
                  <a:moveTo>
                    <a:pt x="116" y="27"/>
                  </a:moveTo>
                  <a:cubicBezTo>
                    <a:pt x="116" y="89"/>
                    <a:pt x="116" y="89"/>
                    <a:pt x="116" y="89"/>
                  </a:cubicBezTo>
                  <a:cubicBezTo>
                    <a:pt x="116" y="104"/>
                    <a:pt x="104" y="116"/>
                    <a:pt x="89" y="116"/>
                  </a:cubicBezTo>
                  <a:cubicBezTo>
                    <a:pt x="27" y="116"/>
                    <a:pt x="27" y="116"/>
                    <a:pt x="27" y="116"/>
                  </a:cubicBezTo>
                  <a:cubicBezTo>
                    <a:pt x="12" y="116"/>
                    <a:pt x="0" y="104"/>
                    <a:pt x="0" y="89"/>
                  </a:cubicBezTo>
                  <a:cubicBezTo>
                    <a:pt x="0" y="27"/>
                    <a:pt x="0" y="27"/>
                    <a:pt x="0" y="27"/>
                  </a:cubicBezTo>
                  <a:cubicBezTo>
                    <a:pt x="0" y="12"/>
                    <a:pt x="12" y="0"/>
                    <a:pt x="27" y="0"/>
                  </a:cubicBezTo>
                  <a:cubicBezTo>
                    <a:pt x="89" y="0"/>
                    <a:pt x="89" y="0"/>
                    <a:pt x="89" y="0"/>
                  </a:cubicBezTo>
                  <a:cubicBezTo>
                    <a:pt x="104" y="0"/>
                    <a:pt x="116" y="12"/>
                    <a:pt x="116" y="2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81818"/>
                </a:solidFill>
                <a:effectLst/>
                <a:uLnTx/>
                <a:uFillTx/>
                <a:latin typeface="Ericsson Hilda"/>
                <a:ea typeface="+mn-ea"/>
                <a:cs typeface="+mn-cs"/>
              </a:endParaRPr>
            </a:p>
          </p:txBody>
        </p:sp>
        <p:sp>
          <p:nvSpPr>
            <p:cNvPr id="123" name="Freeform 12">
              <a:extLst>
                <a:ext uri="{FF2B5EF4-FFF2-40B4-BE49-F238E27FC236}">
                  <a16:creationId xmlns:a16="http://schemas.microsoft.com/office/drawing/2014/main" xmlns="" id="{052AAF4F-476C-7246-98E2-7A841CF6D82C}"/>
                </a:ext>
              </a:extLst>
            </p:cNvPr>
            <p:cNvSpPr>
              <a:spLocks/>
            </p:cNvSpPr>
            <p:nvPr/>
          </p:nvSpPr>
          <p:spPr bwMode="auto">
            <a:xfrm>
              <a:off x="9920288" y="3544888"/>
              <a:ext cx="128588" cy="260350"/>
            </a:xfrm>
            <a:custGeom>
              <a:avLst/>
              <a:gdLst>
                <a:gd name="T0" fmla="*/ 92 w 92"/>
                <a:gd name="T1" fmla="*/ 27 h 187"/>
                <a:gd name="T2" fmla="*/ 92 w 92"/>
                <a:gd name="T3" fmla="*/ 152 h 187"/>
                <a:gd name="T4" fmla="*/ 47 w 92"/>
                <a:gd name="T5" fmla="*/ 171 h 187"/>
                <a:gd name="T6" fmla="*/ 8 w 92"/>
                <a:gd name="T7" fmla="*/ 132 h 187"/>
                <a:gd name="T8" fmla="*/ 0 w 92"/>
                <a:gd name="T9" fmla="*/ 113 h 187"/>
                <a:gd name="T10" fmla="*/ 0 w 92"/>
                <a:gd name="T11" fmla="*/ 27 h 187"/>
                <a:gd name="T12" fmla="*/ 27 w 92"/>
                <a:gd name="T13" fmla="*/ 0 h 187"/>
                <a:gd name="T14" fmla="*/ 65 w 92"/>
                <a:gd name="T15" fmla="*/ 0 h 187"/>
                <a:gd name="T16" fmla="*/ 92 w 92"/>
                <a:gd name="T17" fmla="*/ 2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87">
                  <a:moveTo>
                    <a:pt x="92" y="27"/>
                  </a:moveTo>
                  <a:cubicBezTo>
                    <a:pt x="92" y="152"/>
                    <a:pt x="92" y="152"/>
                    <a:pt x="92" y="152"/>
                  </a:cubicBezTo>
                  <a:cubicBezTo>
                    <a:pt x="92" y="175"/>
                    <a:pt x="63" y="187"/>
                    <a:pt x="47" y="171"/>
                  </a:cubicBezTo>
                  <a:cubicBezTo>
                    <a:pt x="8" y="132"/>
                    <a:pt x="8" y="132"/>
                    <a:pt x="8" y="132"/>
                  </a:cubicBezTo>
                  <a:cubicBezTo>
                    <a:pt x="3" y="127"/>
                    <a:pt x="0" y="120"/>
                    <a:pt x="0" y="113"/>
                  </a:cubicBezTo>
                  <a:cubicBezTo>
                    <a:pt x="0" y="27"/>
                    <a:pt x="0" y="27"/>
                    <a:pt x="0" y="27"/>
                  </a:cubicBezTo>
                  <a:cubicBezTo>
                    <a:pt x="0" y="12"/>
                    <a:pt x="12" y="0"/>
                    <a:pt x="27" y="0"/>
                  </a:cubicBezTo>
                  <a:cubicBezTo>
                    <a:pt x="65" y="0"/>
                    <a:pt x="65" y="0"/>
                    <a:pt x="65" y="0"/>
                  </a:cubicBezTo>
                  <a:cubicBezTo>
                    <a:pt x="80" y="0"/>
                    <a:pt x="92" y="12"/>
                    <a:pt x="92" y="2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81818"/>
                </a:solidFill>
                <a:effectLst/>
                <a:uLnTx/>
                <a:uFillTx/>
                <a:latin typeface="Ericsson Hilda"/>
                <a:ea typeface="+mn-ea"/>
                <a:cs typeface="+mn-cs"/>
              </a:endParaRPr>
            </a:p>
          </p:txBody>
        </p:sp>
        <p:sp>
          <p:nvSpPr>
            <p:cNvPr id="124" name="Freeform 13">
              <a:extLst>
                <a:ext uri="{FF2B5EF4-FFF2-40B4-BE49-F238E27FC236}">
                  <a16:creationId xmlns:a16="http://schemas.microsoft.com/office/drawing/2014/main" xmlns="" id="{73D21B1A-235C-E54F-96FD-78606F888E08}"/>
                </a:ext>
              </a:extLst>
            </p:cNvPr>
            <p:cNvSpPr>
              <a:spLocks/>
            </p:cNvSpPr>
            <p:nvPr/>
          </p:nvSpPr>
          <p:spPr bwMode="auto">
            <a:xfrm>
              <a:off x="9632950" y="3968751"/>
              <a:ext cx="238125" cy="331788"/>
            </a:xfrm>
            <a:custGeom>
              <a:avLst/>
              <a:gdLst>
                <a:gd name="T0" fmla="*/ 172 w 172"/>
                <a:gd name="T1" fmla="*/ 35 h 239"/>
                <a:gd name="T2" fmla="*/ 172 w 172"/>
                <a:gd name="T3" fmla="*/ 212 h 239"/>
                <a:gd name="T4" fmla="*/ 145 w 172"/>
                <a:gd name="T5" fmla="*/ 239 h 239"/>
                <a:gd name="T6" fmla="*/ 27 w 172"/>
                <a:gd name="T7" fmla="*/ 239 h 239"/>
                <a:gd name="T8" fmla="*/ 0 w 172"/>
                <a:gd name="T9" fmla="*/ 212 h 239"/>
                <a:gd name="T10" fmla="*/ 0 w 172"/>
                <a:gd name="T11" fmla="*/ 154 h 239"/>
                <a:gd name="T12" fmla="*/ 8 w 172"/>
                <a:gd name="T13" fmla="*/ 135 h 239"/>
                <a:gd name="T14" fmla="*/ 127 w 172"/>
                <a:gd name="T15" fmla="*/ 17 h 239"/>
                <a:gd name="T16" fmla="*/ 172 w 172"/>
                <a:gd name="T17" fmla="*/ 3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239">
                  <a:moveTo>
                    <a:pt x="172" y="35"/>
                  </a:moveTo>
                  <a:cubicBezTo>
                    <a:pt x="172" y="212"/>
                    <a:pt x="172" y="212"/>
                    <a:pt x="172" y="212"/>
                  </a:cubicBezTo>
                  <a:cubicBezTo>
                    <a:pt x="172" y="227"/>
                    <a:pt x="160" y="239"/>
                    <a:pt x="145" y="239"/>
                  </a:cubicBezTo>
                  <a:cubicBezTo>
                    <a:pt x="27" y="239"/>
                    <a:pt x="27" y="239"/>
                    <a:pt x="27" y="239"/>
                  </a:cubicBezTo>
                  <a:cubicBezTo>
                    <a:pt x="12" y="239"/>
                    <a:pt x="0" y="227"/>
                    <a:pt x="0" y="212"/>
                  </a:cubicBezTo>
                  <a:cubicBezTo>
                    <a:pt x="0" y="154"/>
                    <a:pt x="0" y="154"/>
                    <a:pt x="0" y="154"/>
                  </a:cubicBezTo>
                  <a:cubicBezTo>
                    <a:pt x="0" y="147"/>
                    <a:pt x="3" y="140"/>
                    <a:pt x="8" y="135"/>
                  </a:cubicBezTo>
                  <a:cubicBezTo>
                    <a:pt x="127" y="17"/>
                    <a:pt x="127" y="17"/>
                    <a:pt x="127" y="17"/>
                  </a:cubicBezTo>
                  <a:cubicBezTo>
                    <a:pt x="143" y="0"/>
                    <a:pt x="172" y="12"/>
                    <a:pt x="172" y="3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81818"/>
                </a:solidFill>
                <a:effectLst/>
                <a:uLnTx/>
                <a:uFillTx/>
                <a:latin typeface="Ericsson Hilda"/>
                <a:ea typeface="+mn-ea"/>
                <a:cs typeface="+mn-cs"/>
              </a:endParaRPr>
            </a:p>
          </p:txBody>
        </p:sp>
        <p:sp>
          <p:nvSpPr>
            <p:cNvPr id="125" name="Freeform 14">
              <a:extLst>
                <a:ext uri="{FF2B5EF4-FFF2-40B4-BE49-F238E27FC236}">
                  <a16:creationId xmlns:a16="http://schemas.microsoft.com/office/drawing/2014/main" xmlns="" id="{0256C9C3-8A0D-AD4A-A96C-84882139E4AC}"/>
                </a:ext>
              </a:extLst>
            </p:cNvPr>
            <p:cNvSpPr>
              <a:spLocks/>
            </p:cNvSpPr>
            <p:nvPr/>
          </p:nvSpPr>
          <p:spPr bwMode="auto">
            <a:xfrm>
              <a:off x="8110538" y="2373313"/>
              <a:ext cx="1682750" cy="2200275"/>
            </a:xfrm>
            <a:custGeom>
              <a:avLst/>
              <a:gdLst>
                <a:gd name="T0" fmla="*/ 1215 w 1215"/>
                <a:gd name="T1" fmla="*/ 1557 h 1584"/>
                <a:gd name="T2" fmla="*/ 1058 w 1215"/>
                <a:gd name="T3" fmla="*/ 1584 h 1584"/>
                <a:gd name="T4" fmla="*/ 853 w 1215"/>
                <a:gd name="T5" fmla="*/ 1390 h 1584"/>
                <a:gd name="T6" fmla="*/ 845 w 1215"/>
                <a:gd name="T7" fmla="*/ 1279 h 1584"/>
                <a:gd name="T8" fmla="*/ 782 w 1215"/>
                <a:gd name="T9" fmla="*/ 1252 h 1584"/>
                <a:gd name="T10" fmla="*/ 755 w 1215"/>
                <a:gd name="T11" fmla="*/ 1172 h 1584"/>
                <a:gd name="T12" fmla="*/ 813 w 1215"/>
                <a:gd name="T13" fmla="*/ 1103 h 1584"/>
                <a:gd name="T14" fmla="*/ 821 w 1215"/>
                <a:gd name="T15" fmla="*/ 1002 h 1584"/>
                <a:gd name="T16" fmla="*/ 675 w 1215"/>
                <a:gd name="T17" fmla="*/ 844 h 1584"/>
                <a:gd name="T18" fmla="*/ 667 w 1215"/>
                <a:gd name="T19" fmla="*/ 683 h 1584"/>
                <a:gd name="T20" fmla="*/ 486 w 1215"/>
                <a:gd name="T21" fmla="*/ 656 h 1584"/>
                <a:gd name="T22" fmla="*/ 459 w 1215"/>
                <a:gd name="T23" fmla="*/ 1017 h 1584"/>
                <a:gd name="T24" fmla="*/ 351 w 1215"/>
                <a:gd name="T25" fmla="*/ 1043 h 1584"/>
                <a:gd name="T26" fmla="*/ 212 w 1215"/>
                <a:gd name="T27" fmla="*/ 916 h 1584"/>
                <a:gd name="T28" fmla="*/ 204 w 1215"/>
                <a:gd name="T29" fmla="*/ 694 h 1584"/>
                <a:gd name="T30" fmla="*/ 11 w 1215"/>
                <a:gd name="T31" fmla="*/ 489 h 1584"/>
                <a:gd name="T32" fmla="*/ 0 w 1215"/>
                <a:gd name="T33" fmla="*/ 483 h 1584"/>
                <a:gd name="T34" fmla="*/ 108 w 1215"/>
                <a:gd name="T35" fmla="*/ 386 h 1584"/>
                <a:gd name="T36" fmla="*/ 255 w 1215"/>
                <a:gd name="T37" fmla="*/ 359 h 1584"/>
                <a:gd name="T38" fmla="*/ 246 w 1215"/>
                <a:gd name="T39" fmla="*/ 212 h 1584"/>
                <a:gd name="T40" fmla="*/ 171 w 1215"/>
                <a:gd name="T41" fmla="*/ 121 h 1584"/>
                <a:gd name="T42" fmla="*/ 198 w 1215"/>
                <a:gd name="T43" fmla="*/ 32 h 1584"/>
                <a:gd name="T44" fmla="*/ 427 w 1215"/>
                <a:gd name="T45" fmla="*/ 24 h 1584"/>
                <a:gd name="T46" fmla="*/ 451 w 1215"/>
                <a:gd name="T47" fmla="*/ 361 h 1584"/>
                <a:gd name="T48" fmla="*/ 567 w 1215"/>
                <a:gd name="T49" fmla="*/ 488 h 1584"/>
                <a:gd name="T50" fmla="*/ 708 w 1215"/>
                <a:gd name="T51" fmla="*/ 496 h 1584"/>
                <a:gd name="T52" fmla="*/ 735 w 1215"/>
                <a:gd name="T53" fmla="*/ 525 h 1584"/>
                <a:gd name="T54" fmla="*/ 996 w 1215"/>
                <a:gd name="T55" fmla="*/ 552 h 1584"/>
                <a:gd name="T56" fmla="*/ 1107 w 1215"/>
                <a:gd name="T57" fmla="*/ 652 h 1584"/>
                <a:gd name="T58" fmla="*/ 985 w 1215"/>
                <a:gd name="T59" fmla="*/ 679 h 1584"/>
                <a:gd name="T60" fmla="*/ 993 w 1215"/>
                <a:gd name="T61" fmla="*/ 746 h 1584"/>
                <a:gd name="T62" fmla="*/ 1071 w 1215"/>
                <a:gd name="T63" fmla="*/ 835 h 1584"/>
                <a:gd name="T64" fmla="*/ 1063 w 1215"/>
                <a:gd name="T65" fmla="*/ 936 h 1584"/>
                <a:gd name="T66" fmla="*/ 995 w 1215"/>
                <a:gd name="T67" fmla="*/ 993 h 1584"/>
                <a:gd name="T68" fmla="*/ 888 w 1215"/>
                <a:gd name="T69" fmla="*/ 1020 h 1584"/>
                <a:gd name="T70" fmla="*/ 896 w 1215"/>
                <a:gd name="T71" fmla="*/ 1073 h 1584"/>
                <a:gd name="T72" fmla="*/ 943 w 1215"/>
                <a:gd name="T73" fmla="*/ 1131 h 1584"/>
                <a:gd name="T74" fmla="*/ 950 w 1215"/>
                <a:gd name="T75" fmla="*/ 1356 h 1584"/>
                <a:gd name="T76" fmla="*/ 1090 w 1215"/>
                <a:gd name="T77" fmla="*/ 1492 h 1584"/>
                <a:gd name="T78" fmla="*/ 1215 w 1215"/>
                <a:gd name="T79" fmla="*/ 1519 h 1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15" h="1584">
                  <a:moveTo>
                    <a:pt x="1215" y="1519"/>
                  </a:moveTo>
                  <a:cubicBezTo>
                    <a:pt x="1215" y="1557"/>
                    <a:pt x="1215" y="1557"/>
                    <a:pt x="1215" y="1557"/>
                  </a:cubicBezTo>
                  <a:cubicBezTo>
                    <a:pt x="1215" y="1572"/>
                    <a:pt x="1203" y="1584"/>
                    <a:pt x="1188" y="1584"/>
                  </a:cubicBezTo>
                  <a:cubicBezTo>
                    <a:pt x="1058" y="1584"/>
                    <a:pt x="1058" y="1584"/>
                    <a:pt x="1058" y="1584"/>
                  </a:cubicBezTo>
                  <a:cubicBezTo>
                    <a:pt x="1051" y="1584"/>
                    <a:pt x="1044" y="1581"/>
                    <a:pt x="1039" y="1576"/>
                  </a:cubicBezTo>
                  <a:cubicBezTo>
                    <a:pt x="853" y="1390"/>
                    <a:pt x="853" y="1390"/>
                    <a:pt x="853" y="1390"/>
                  </a:cubicBezTo>
                  <a:cubicBezTo>
                    <a:pt x="848" y="1385"/>
                    <a:pt x="845" y="1378"/>
                    <a:pt x="845" y="1371"/>
                  </a:cubicBezTo>
                  <a:cubicBezTo>
                    <a:pt x="845" y="1279"/>
                    <a:pt x="845" y="1279"/>
                    <a:pt x="845" y="1279"/>
                  </a:cubicBezTo>
                  <a:cubicBezTo>
                    <a:pt x="845" y="1264"/>
                    <a:pt x="833" y="1252"/>
                    <a:pt x="818" y="1252"/>
                  </a:cubicBezTo>
                  <a:cubicBezTo>
                    <a:pt x="782" y="1252"/>
                    <a:pt x="782" y="1252"/>
                    <a:pt x="782" y="1252"/>
                  </a:cubicBezTo>
                  <a:cubicBezTo>
                    <a:pt x="767" y="1252"/>
                    <a:pt x="755" y="1240"/>
                    <a:pt x="755" y="1225"/>
                  </a:cubicBezTo>
                  <a:cubicBezTo>
                    <a:pt x="755" y="1172"/>
                    <a:pt x="755" y="1172"/>
                    <a:pt x="755" y="1172"/>
                  </a:cubicBezTo>
                  <a:cubicBezTo>
                    <a:pt x="755" y="1165"/>
                    <a:pt x="758" y="1158"/>
                    <a:pt x="763" y="1153"/>
                  </a:cubicBezTo>
                  <a:cubicBezTo>
                    <a:pt x="813" y="1103"/>
                    <a:pt x="813" y="1103"/>
                    <a:pt x="813" y="1103"/>
                  </a:cubicBezTo>
                  <a:cubicBezTo>
                    <a:pt x="818" y="1098"/>
                    <a:pt x="821" y="1092"/>
                    <a:pt x="821" y="1085"/>
                  </a:cubicBezTo>
                  <a:cubicBezTo>
                    <a:pt x="821" y="1002"/>
                    <a:pt x="821" y="1002"/>
                    <a:pt x="821" y="1002"/>
                  </a:cubicBezTo>
                  <a:cubicBezTo>
                    <a:pt x="821" y="995"/>
                    <a:pt x="818" y="988"/>
                    <a:pt x="813" y="983"/>
                  </a:cubicBezTo>
                  <a:cubicBezTo>
                    <a:pt x="675" y="844"/>
                    <a:pt x="675" y="844"/>
                    <a:pt x="675" y="844"/>
                  </a:cubicBezTo>
                  <a:cubicBezTo>
                    <a:pt x="670" y="839"/>
                    <a:pt x="667" y="832"/>
                    <a:pt x="667" y="825"/>
                  </a:cubicBezTo>
                  <a:cubicBezTo>
                    <a:pt x="667" y="683"/>
                    <a:pt x="667" y="683"/>
                    <a:pt x="667" y="683"/>
                  </a:cubicBezTo>
                  <a:cubicBezTo>
                    <a:pt x="667" y="668"/>
                    <a:pt x="655" y="656"/>
                    <a:pt x="640" y="656"/>
                  </a:cubicBezTo>
                  <a:cubicBezTo>
                    <a:pt x="486" y="656"/>
                    <a:pt x="486" y="656"/>
                    <a:pt x="486" y="656"/>
                  </a:cubicBezTo>
                  <a:cubicBezTo>
                    <a:pt x="471" y="656"/>
                    <a:pt x="459" y="668"/>
                    <a:pt x="459" y="683"/>
                  </a:cubicBezTo>
                  <a:cubicBezTo>
                    <a:pt x="459" y="1017"/>
                    <a:pt x="459" y="1017"/>
                    <a:pt x="459" y="1017"/>
                  </a:cubicBezTo>
                  <a:cubicBezTo>
                    <a:pt x="459" y="1031"/>
                    <a:pt x="447" y="1043"/>
                    <a:pt x="432" y="1043"/>
                  </a:cubicBezTo>
                  <a:cubicBezTo>
                    <a:pt x="351" y="1043"/>
                    <a:pt x="351" y="1043"/>
                    <a:pt x="351" y="1043"/>
                  </a:cubicBezTo>
                  <a:cubicBezTo>
                    <a:pt x="344" y="1043"/>
                    <a:pt x="337" y="1041"/>
                    <a:pt x="332" y="1036"/>
                  </a:cubicBezTo>
                  <a:cubicBezTo>
                    <a:pt x="212" y="916"/>
                    <a:pt x="212" y="916"/>
                    <a:pt x="212" y="916"/>
                  </a:cubicBezTo>
                  <a:cubicBezTo>
                    <a:pt x="207" y="911"/>
                    <a:pt x="204" y="904"/>
                    <a:pt x="204" y="897"/>
                  </a:cubicBezTo>
                  <a:cubicBezTo>
                    <a:pt x="204" y="694"/>
                    <a:pt x="204" y="694"/>
                    <a:pt x="204" y="694"/>
                  </a:cubicBezTo>
                  <a:cubicBezTo>
                    <a:pt x="204" y="687"/>
                    <a:pt x="201" y="680"/>
                    <a:pt x="196" y="675"/>
                  </a:cubicBezTo>
                  <a:cubicBezTo>
                    <a:pt x="11" y="489"/>
                    <a:pt x="11" y="489"/>
                    <a:pt x="11" y="489"/>
                  </a:cubicBezTo>
                  <a:cubicBezTo>
                    <a:pt x="8" y="486"/>
                    <a:pt x="4" y="484"/>
                    <a:pt x="0" y="483"/>
                  </a:cubicBezTo>
                  <a:cubicBezTo>
                    <a:pt x="0" y="483"/>
                    <a:pt x="0" y="483"/>
                    <a:pt x="0" y="483"/>
                  </a:cubicBezTo>
                  <a:cubicBezTo>
                    <a:pt x="89" y="394"/>
                    <a:pt x="89" y="394"/>
                    <a:pt x="89" y="394"/>
                  </a:cubicBezTo>
                  <a:cubicBezTo>
                    <a:pt x="94" y="389"/>
                    <a:pt x="101" y="386"/>
                    <a:pt x="108" y="386"/>
                  </a:cubicBezTo>
                  <a:cubicBezTo>
                    <a:pt x="228" y="386"/>
                    <a:pt x="228" y="386"/>
                    <a:pt x="228" y="386"/>
                  </a:cubicBezTo>
                  <a:cubicBezTo>
                    <a:pt x="243" y="386"/>
                    <a:pt x="255" y="374"/>
                    <a:pt x="255" y="359"/>
                  </a:cubicBezTo>
                  <a:cubicBezTo>
                    <a:pt x="255" y="232"/>
                    <a:pt x="255" y="232"/>
                    <a:pt x="255" y="232"/>
                  </a:cubicBezTo>
                  <a:cubicBezTo>
                    <a:pt x="255" y="225"/>
                    <a:pt x="252" y="217"/>
                    <a:pt x="246" y="212"/>
                  </a:cubicBezTo>
                  <a:cubicBezTo>
                    <a:pt x="163" y="140"/>
                    <a:pt x="163" y="140"/>
                    <a:pt x="163" y="140"/>
                  </a:cubicBezTo>
                  <a:cubicBezTo>
                    <a:pt x="168" y="135"/>
                    <a:pt x="171" y="129"/>
                    <a:pt x="171" y="121"/>
                  </a:cubicBezTo>
                  <a:cubicBezTo>
                    <a:pt x="171" y="59"/>
                    <a:pt x="171" y="59"/>
                    <a:pt x="171" y="59"/>
                  </a:cubicBezTo>
                  <a:cubicBezTo>
                    <a:pt x="171" y="44"/>
                    <a:pt x="183" y="32"/>
                    <a:pt x="198" y="32"/>
                  </a:cubicBezTo>
                  <a:cubicBezTo>
                    <a:pt x="408" y="32"/>
                    <a:pt x="408" y="32"/>
                    <a:pt x="408" y="32"/>
                  </a:cubicBezTo>
                  <a:cubicBezTo>
                    <a:pt x="415" y="32"/>
                    <a:pt x="422" y="29"/>
                    <a:pt x="427" y="24"/>
                  </a:cubicBezTo>
                  <a:cubicBezTo>
                    <a:pt x="451" y="0"/>
                    <a:pt x="451" y="0"/>
                    <a:pt x="451" y="0"/>
                  </a:cubicBezTo>
                  <a:cubicBezTo>
                    <a:pt x="451" y="361"/>
                    <a:pt x="451" y="361"/>
                    <a:pt x="451" y="361"/>
                  </a:cubicBezTo>
                  <a:cubicBezTo>
                    <a:pt x="451" y="368"/>
                    <a:pt x="454" y="375"/>
                    <a:pt x="459" y="380"/>
                  </a:cubicBezTo>
                  <a:cubicBezTo>
                    <a:pt x="567" y="488"/>
                    <a:pt x="567" y="488"/>
                    <a:pt x="567" y="488"/>
                  </a:cubicBezTo>
                  <a:cubicBezTo>
                    <a:pt x="572" y="493"/>
                    <a:pt x="579" y="496"/>
                    <a:pt x="586" y="496"/>
                  </a:cubicBezTo>
                  <a:cubicBezTo>
                    <a:pt x="708" y="496"/>
                    <a:pt x="708" y="496"/>
                    <a:pt x="708" y="496"/>
                  </a:cubicBezTo>
                  <a:cubicBezTo>
                    <a:pt x="723" y="496"/>
                    <a:pt x="735" y="508"/>
                    <a:pt x="735" y="523"/>
                  </a:cubicBezTo>
                  <a:cubicBezTo>
                    <a:pt x="735" y="525"/>
                    <a:pt x="735" y="525"/>
                    <a:pt x="735" y="525"/>
                  </a:cubicBezTo>
                  <a:cubicBezTo>
                    <a:pt x="735" y="540"/>
                    <a:pt x="747" y="552"/>
                    <a:pt x="762" y="552"/>
                  </a:cubicBezTo>
                  <a:cubicBezTo>
                    <a:pt x="996" y="552"/>
                    <a:pt x="996" y="552"/>
                    <a:pt x="996" y="552"/>
                  </a:cubicBezTo>
                  <a:cubicBezTo>
                    <a:pt x="1003" y="552"/>
                    <a:pt x="1010" y="555"/>
                    <a:pt x="1015" y="560"/>
                  </a:cubicBezTo>
                  <a:cubicBezTo>
                    <a:pt x="1107" y="652"/>
                    <a:pt x="1107" y="652"/>
                    <a:pt x="1107" y="652"/>
                  </a:cubicBezTo>
                  <a:cubicBezTo>
                    <a:pt x="1012" y="652"/>
                    <a:pt x="1012" y="652"/>
                    <a:pt x="1012" y="652"/>
                  </a:cubicBezTo>
                  <a:cubicBezTo>
                    <a:pt x="997" y="652"/>
                    <a:pt x="985" y="664"/>
                    <a:pt x="985" y="679"/>
                  </a:cubicBezTo>
                  <a:cubicBezTo>
                    <a:pt x="985" y="727"/>
                    <a:pt x="985" y="727"/>
                    <a:pt x="985" y="727"/>
                  </a:cubicBezTo>
                  <a:cubicBezTo>
                    <a:pt x="985" y="734"/>
                    <a:pt x="988" y="741"/>
                    <a:pt x="993" y="746"/>
                  </a:cubicBezTo>
                  <a:cubicBezTo>
                    <a:pt x="1063" y="816"/>
                    <a:pt x="1063" y="816"/>
                    <a:pt x="1063" y="816"/>
                  </a:cubicBezTo>
                  <a:cubicBezTo>
                    <a:pt x="1068" y="821"/>
                    <a:pt x="1071" y="828"/>
                    <a:pt x="1071" y="835"/>
                  </a:cubicBezTo>
                  <a:cubicBezTo>
                    <a:pt x="1071" y="917"/>
                    <a:pt x="1071" y="917"/>
                    <a:pt x="1071" y="917"/>
                  </a:cubicBezTo>
                  <a:cubicBezTo>
                    <a:pt x="1071" y="924"/>
                    <a:pt x="1068" y="931"/>
                    <a:pt x="1063" y="936"/>
                  </a:cubicBezTo>
                  <a:cubicBezTo>
                    <a:pt x="1014" y="985"/>
                    <a:pt x="1014" y="985"/>
                    <a:pt x="1014" y="985"/>
                  </a:cubicBezTo>
                  <a:cubicBezTo>
                    <a:pt x="1009" y="990"/>
                    <a:pt x="1002" y="993"/>
                    <a:pt x="995" y="993"/>
                  </a:cubicBezTo>
                  <a:cubicBezTo>
                    <a:pt x="915" y="993"/>
                    <a:pt x="915" y="993"/>
                    <a:pt x="915" y="993"/>
                  </a:cubicBezTo>
                  <a:cubicBezTo>
                    <a:pt x="900" y="993"/>
                    <a:pt x="888" y="1005"/>
                    <a:pt x="888" y="1020"/>
                  </a:cubicBezTo>
                  <a:cubicBezTo>
                    <a:pt x="888" y="1054"/>
                    <a:pt x="888" y="1054"/>
                    <a:pt x="888" y="1054"/>
                  </a:cubicBezTo>
                  <a:cubicBezTo>
                    <a:pt x="888" y="1061"/>
                    <a:pt x="891" y="1068"/>
                    <a:pt x="896" y="1073"/>
                  </a:cubicBezTo>
                  <a:cubicBezTo>
                    <a:pt x="935" y="1112"/>
                    <a:pt x="935" y="1112"/>
                    <a:pt x="935" y="1112"/>
                  </a:cubicBezTo>
                  <a:cubicBezTo>
                    <a:pt x="940" y="1117"/>
                    <a:pt x="943" y="1124"/>
                    <a:pt x="943" y="1131"/>
                  </a:cubicBezTo>
                  <a:cubicBezTo>
                    <a:pt x="943" y="1337"/>
                    <a:pt x="943" y="1337"/>
                    <a:pt x="943" y="1337"/>
                  </a:cubicBezTo>
                  <a:cubicBezTo>
                    <a:pt x="943" y="1344"/>
                    <a:pt x="946" y="1351"/>
                    <a:pt x="950" y="1356"/>
                  </a:cubicBezTo>
                  <a:cubicBezTo>
                    <a:pt x="1071" y="1484"/>
                    <a:pt x="1071" y="1484"/>
                    <a:pt x="1071" y="1484"/>
                  </a:cubicBezTo>
                  <a:cubicBezTo>
                    <a:pt x="1076" y="1489"/>
                    <a:pt x="1083" y="1492"/>
                    <a:pt x="1090" y="1492"/>
                  </a:cubicBezTo>
                  <a:cubicBezTo>
                    <a:pt x="1188" y="1492"/>
                    <a:pt x="1188" y="1492"/>
                    <a:pt x="1188" y="1492"/>
                  </a:cubicBezTo>
                  <a:cubicBezTo>
                    <a:pt x="1203" y="1492"/>
                    <a:pt x="1215" y="1504"/>
                    <a:pt x="1215" y="15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81818"/>
                </a:solidFill>
                <a:effectLst/>
                <a:uLnTx/>
                <a:uFillTx/>
                <a:latin typeface="Ericsson Hilda"/>
                <a:ea typeface="+mn-ea"/>
                <a:cs typeface="+mn-cs"/>
              </a:endParaRPr>
            </a:p>
          </p:txBody>
        </p:sp>
        <p:sp>
          <p:nvSpPr>
            <p:cNvPr id="126" name="Freeform 15">
              <a:extLst>
                <a:ext uri="{FF2B5EF4-FFF2-40B4-BE49-F238E27FC236}">
                  <a16:creationId xmlns:a16="http://schemas.microsoft.com/office/drawing/2014/main" xmlns="" id="{E32572CA-60E9-F040-BB90-B8927A5AF982}"/>
                </a:ext>
              </a:extLst>
            </p:cNvPr>
            <p:cNvSpPr>
              <a:spLocks/>
            </p:cNvSpPr>
            <p:nvPr/>
          </p:nvSpPr>
          <p:spPr bwMode="auto">
            <a:xfrm>
              <a:off x="5292725" y="2065338"/>
              <a:ext cx="3171825" cy="3517900"/>
            </a:xfrm>
            <a:custGeom>
              <a:avLst/>
              <a:gdLst>
                <a:gd name="T0" fmla="*/ 2290 w 2290"/>
                <a:gd name="T1" fmla="*/ 581 h 2534"/>
                <a:gd name="T2" fmla="*/ 2143 w 2290"/>
                <a:gd name="T3" fmla="*/ 608 h 2534"/>
                <a:gd name="T4" fmla="*/ 2035 w 2290"/>
                <a:gd name="T5" fmla="*/ 705 h 2534"/>
                <a:gd name="T6" fmla="*/ 2027 w 2290"/>
                <a:gd name="T7" fmla="*/ 704 h 2534"/>
                <a:gd name="T8" fmla="*/ 1765 w 2290"/>
                <a:gd name="T9" fmla="*/ 696 h 2534"/>
                <a:gd name="T10" fmla="*/ 1639 w 2290"/>
                <a:gd name="T11" fmla="*/ 581 h 2534"/>
                <a:gd name="T12" fmla="*/ 1524 w 2290"/>
                <a:gd name="T13" fmla="*/ 627 h 2534"/>
                <a:gd name="T14" fmla="*/ 1664 w 2290"/>
                <a:gd name="T15" fmla="*/ 777 h 2534"/>
                <a:gd name="T16" fmla="*/ 1709 w 2290"/>
                <a:gd name="T17" fmla="*/ 859 h 2534"/>
                <a:gd name="T18" fmla="*/ 1769 w 2290"/>
                <a:gd name="T19" fmla="*/ 810 h 2534"/>
                <a:gd name="T20" fmla="*/ 1852 w 2290"/>
                <a:gd name="T21" fmla="*/ 837 h 2534"/>
                <a:gd name="T22" fmla="*/ 1844 w 2290"/>
                <a:gd name="T23" fmla="*/ 900 h 2534"/>
                <a:gd name="T24" fmla="*/ 1679 w 2290"/>
                <a:gd name="T25" fmla="*/ 1054 h 2534"/>
                <a:gd name="T26" fmla="*/ 1405 w 2290"/>
                <a:gd name="T27" fmla="*/ 930 h 2534"/>
                <a:gd name="T28" fmla="*/ 1398 w 2290"/>
                <a:gd name="T29" fmla="*/ 749 h 2534"/>
                <a:gd name="T30" fmla="*/ 1326 w 2290"/>
                <a:gd name="T31" fmla="*/ 666 h 2534"/>
                <a:gd name="T32" fmla="*/ 1247 w 2290"/>
                <a:gd name="T33" fmla="*/ 658 h 2534"/>
                <a:gd name="T34" fmla="*/ 1220 w 2290"/>
                <a:gd name="T35" fmla="*/ 949 h 2534"/>
                <a:gd name="T36" fmla="*/ 1507 w 2290"/>
                <a:gd name="T37" fmla="*/ 1246 h 2534"/>
                <a:gd name="T38" fmla="*/ 1515 w 2290"/>
                <a:gd name="T39" fmla="*/ 1396 h 2534"/>
                <a:gd name="T40" fmla="*/ 1308 w 2290"/>
                <a:gd name="T41" fmla="*/ 1614 h 2534"/>
                <a:gd name="T42" fmla="*/ 1300 w 2290"/>
                <a:gd name="T43" fmla="*/ 2045 h 2534"/>
                <a:gd name="T44" fmla="*/ 1162 w 2290"/>
                <a:gd name="T45" fmla="*/ 2194 h 2534"/>
                <a:gd name="T46" fmla="*/ 1154 w 2290"/>
                <a:gd name="T47" fmla="*/ 2315 h 2534"/>
                <a:gd name="T48" fmla="*/ 954 w 2290"/>
                <a:gd name="T49" fmla="*/ 2526 h 2534"/>
                <a:gd name="T50" fmla="*/ 858 w 2290"/>
                <a:gd name="T51" fmla="*/ 2534 h 2534"/>
                <a:gd name="T52" fmla="*/ 832 w 2290"/>
                <a:gd name="T53" fmla="*/ 2408 h 2534"/>
                <a:gd name="T54" fmla="*/ 789 w 2290"/>
                <a:gd name="T55" fmla="*/ 2354 h 2534"/>
                <a:gd name="T56" fmla="*/ 781 w 2290"/>
                <a:gd name="T57" fmla="*/ 2238 h 2534"/>
                <a:gd name="T58" fmla="*/ 728 w 2290"/>
                <a:gd name="T59" fmla="*/ 2174 h 2534"/>
                <a:gd name="T60" fmla="*/ 720 w 2290"/>
                <a:gd name="T61" fmla="*/ 1703 h 2534"/>
                <a:gd name="T62" fmla="*/ 606 w 2290"/>
                <a:gd name="T63" fmla="*/ 1578 h 2534"/>
                <a:gd name="T64" fmla="*/ 598 w 2290"/>
                <a:gd name="T65" fmla="*/ 1346 h 2534"/>
                <a:gd name="T66" fmla="*/ 148 w 2290"/>
                <a:gd name="T67" fmla="*/ 1319 h 2534"/>
                <a:gd name="T68" fmla="*/ 8 w 2290"/>
                <a:gd name="T69" fmla="*/ 1190 h 2534"/>
                <a:gd name="T70" fmla="*/ 0 w 2290"/>
                <a:gd name="T71" fmla="*/ 1000 h 2534"/>
                <a:gd name="T72" fmla="*/ 234 w 2290"/>
                <a:gd name="T73" fmla="*/ 973 h 2534"/>
                <a:gd name="T74" fmla="*/ 261 w 2290"/>
                <a:gd name="T75" fmla="*/ 818 h 2534"/>
                <a:gd name="T76" fmla="*/ 454 w 2290"/>
                <a:gd name="T77" fmla="*/ 826 h 2534"/>
                <a:gd name="T78" fmla="*/ 567 w 2290"/>
                <a:gd name="T79" fmla="*/ 928 h 2534"/>
                <a:gd name="T80" fmla="*/ 666 w 2290"/>
                <a:gd name="T81" fmla="*/ 920 h 2534"/>
                <a:gd name="T82" fmla="*/ 811 w 2290"/>
                <a:gd name="T83" fmla="*/ 839 h 2534"/>
                <a:gd name="T84" fmla="*/ 838 w 2290"/>
                <a:gd name="T85" fmla="*/ 866 h 2534"/>
                <a:gd name="T86" fmla="*/ 950 w 2290"/>
                <a:gd name="T87" fmla="*/ 893 h 2534"/>
                <a:gd name="T88" fmla="*/ 977 w 2290"/>
                <a:gd name="T89" fmla="*/ 938 h 2534"/>
                <a:gd name="T90" fmla="*/ 1026 w 2290"/>
                <a:gd name="T91" fmla="*/ 911 h 2534"/>
                <a:gd name="T92" fmla="*/ 1242 w 2290"/>
                <a:gd name="T93" fmla="*/ 550 h 2534"/>
                <a:gd name="T94" fmla="*/ 1294 w 2290"/>
                <a:gd name="T95" fmla="*/ 523 h 2534"/>
                <a:gd name="T96" fmla="*/ 1294 w 2290"/>
                <a:gd name="T97" fmla="*/ 405 h 2534"/>
                <a:gd name="T98" fmla="*/ 1101 w 2290"/>
                <a:gd name="T99" fmla="*/ 378 h 2534"/>
                <a:gd name="T100" fmla="*/ 1074 w 2290"/>
                <a:gd name="T101" fmla="*/ 285 h 2534"/>
                <a:gd name="T102" fmla="*/ 1334 w 2290"/>
                <a:gd name="T103" fmla="*/ 258 h 2534"/>
                <a:gd name="T104" fmla="*/ 1483 w 2290"/>
                <a:gd name="T105" fmla="*/ 258 h 2534"/>
                <a:gd name="T106" fmla="*/ 1510 w 2290"/>
                <a:gd name="T107" fmla="*/ 109 h 2534"/>
                <a:gd name="T108" fmla="*/ 1600 w 2290"/>
                <a:gd name="T109" fmla="*/ 8 h 2534"/>
                <a:gd name="T110" fmla="*/ 1743 w 2290"/>
                <a:gd name="T111" fmla="*/ 0 h 2534"/>
                <a:gd name="T112" fmla="*/ 1813 w 2290"/>
                <a:gd name="T113" fmla="*/ 59 h 2534"/>
                <a:gd name="T114" fmla="*/ 1821 w 2290"/>
                <a:gd name="T115" fmla="*/ 159 h 2534"/>
                <a:gd name="T116" fmla="*/ 1769 w 2290"/>
                <a:gd name="T117" fmla="*/ 186 h 2534"/>
                <a:gd name="T118" fmla="*/ 1742 w 2290"/>
                <a:gd name="T119" fmla="*/ 343 h 2534"/>
                <a:gd name="T120" fmla="*/ 2179 w 2290"/>
                <a:gd name="T121" fmla="*/ 370 h 2534"/>
                <a:gd name="T122" fmla="*/ 2281 w 2290"/>
                <a:gd name="T123" fmla="*/ 434 h 2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90" h="2534">
                  <a:moveTo>
                    <a:pt x="2290" y="454"/>
                  </a:moveTo>
                  <a:cubicBezTo>
                    <a:pt x="2290" y="581"/>
                    <a:pt x="2290" y="581"/>
                    <a:pt x="2290" y="581"/>
                  </a:cubicBezTo>
                  <a:cubicBezTo>
                    <a:pt x="2290" y="596"/>
                    <a:pt x="2278" y="608"/>
                    <a:pt x="2263" y="608"/>
                  </a:cubicBezTo>
                  <a:cubicBezTo>
                    <a:pt x="2143" y="608"/>
                    <a:pt x="2143" y="608"/>
                    <a:pt x="2143" y="608"/>
                  </a:cubicBezTo>
                  <a:cubicBezTo>
                    <a:pt x="2136" y="608"/>
                    <a:pt x="2129" y="611"/>
                    <a:pt x="2124" y="616"/>
                  </a:cubicBezTo>
                  <a:cubicBezTo>
                    <a:pt x="2035" y="705"/>
                    <a:pt x="2035" y="705"/>
                    <a:pt x="2035" y="705"/>
                  </a:cubicBezTo>
                  <a:cubicBezTo>
                    <a:pt x="2035" y="705"/>
                    <a:pt x="2035" y="705"/>
                    <a:pt x="2035" y="705"/>
                  </a:cubicBezTo>
                  <a:cubicBezTo>
                    <a:pt x="2033" y="704"/>
                    <a:pt x="2030" y="704"/>
                    <a:pt x="2027" y="704"/>
                  </a:cubicBezTo>
                  <a:cubicBezTo>
                    <a:pt x="1784" y="704"/>
                    <a:pt x="1784" y="704"/>
                    <a:pt x="1784" y="704"/>
                  </a:cubicBezTo>
                  <a:cubicBezTo>
                    <a:pt x="1776" y="704"/>
                    <a:pt x="1770" y="701"/>
                    <a:pt x="1765" y="696"/>
                  </a:cubicBezTo>
                  <a:cubicBezTo>
                    <a:pt x="1658" y="589"/>
                    <a:pt x="1658" y="589"/>
                    <a:pt x="1658" y="589"/>
                  </a:cubicBezTo>
                  <a:cubicBezTo>
                    <a:pt x="1653" y="584"/>
                    <a:pt x="1646" y="581"/>
                    <a:pt x="1639" y="581"/>
                  </a:cubicBezTo>
                  <a:cubicBezTo>
                    <a:pt x="1543" y="581"/>
                    <a:pt x="1543" y="581"/>
                    <a:pt x="1543" y="581"/>
                  </a:cubicBezTo>
                  <a:cubicBezTo>
                    <a:pt x="1520" y="581"/>
                    <a:pt x="1508" y="610"/>
                    <a:pt x="1524" y="627"/>
                  </a:cubicBezTo>
                  <a:cubicBezTo>
                    <a:pt x="1656" y="758"/>
                    <a:pt x="1656" y="758"/>
                    <a:pt x="1656" y="758"/>
                  </a:cubicBezTo>
                  <a:cubicBezTo>
                    <a:pt x="1661" y="763"/>
                    <a:pt x="1664" y="770"/>
                    <a:pt x="1664" y="777"/>
                  </a:cubicBezTo>
                  <a:cubicBezTo>
                    <a:pt x="1664" y="840"/>
                    <a:pt x="1664" y="840"/>
                    <a:pt x="1664" y="840"/>
                  </a:cubicBezTo>
                  <a:cubicBezTo>
                    <a:pt x="1664" y="863"/>
                    <a:pt x="1693" y="875"/>
                    <a:pt x="1709" y="859"/>
                  </a:cubicBezTo>
                  <a:cubicBezTo>
                    <a:pt x="1750" y="818"/>
                    <a:pt x="1750" y="818"/>
                    <a:pt x="1750" y="818"/>
                  </a:cubicBezTo>
                  <a:cubicBezTo>
                    <a:pt x="1755" y="813"/>
                    <a:pt x="1762" y="810"/>
                    <a:pt x="1769" y="810"/>
                  </a:cubicBezTo>
                  <a:cubicBezTo>
                    <a:pt x="1825" y="810"/>
                    <a:pt x="1825" y="810"/>
                    <a:pt x="1825" y="810"/>
                  </a:cubicBezTo>
                  <a:cubicBezTo>
                    <a:pt x="1840" y="810"/>
                    <a:pt x="1852" y="822"/>
                    <a:pt x="1852" y="837"/>
                  </a:cubicBezTo>
                  <a:cubicBezTo>
                    <a:pt x="1852" y="881"/>
                    <a:pt x="1852" y="881"/>
                    <a:pt x="1852" y="881"/>
                  </a:cubicBezTo>
                  <a:cubicBezTo>
                    <a:pt x="1852" y="888"/>
                    <a:pt x="1849" y="895"/>
                    <a:pt x="1844" y="900"/>
                  </a:cubicBezTo>
                  <a:cubicBezTo>
                    <a:pt x="1698" y="1046"/>
                    <a:pt x="1698" y="1046"/>
                    <a:pt x="1698" y="1046"/>
                  </a:cubicBezTo>
                  <a:cubicBezTo>
                    <a:pt x="1693" y="1051"/>
                    <a:pt x="1686" y="1054"/>
                    <a:pt x="1679" y="1054"/>
                  </a:cubicBezTo>
                  <a:cubicBezTo>
                    <a:pt x="1530" y="1054"/>
                    <a:pt x="1530" y="1054"/>
                    <a:pt x="1530" y="1054"/>
                  </a:cubicBezTo>
                  <a:cubicBezTo>
                    <a:pt x="1523" y="1054"/>
                    <a:pt x="1432" y="958"/>
                    <a:pt x="1405" y="930"/>
                  </a:cubicBezTo>
                  <a:cubicBezTo>
                    <a:pt x="1401" y="925"/>
                    <a:pt x="1398" y="918"/>
                    <a:pt x="1398" y="911"/>
                  </a:cubicBezTo>
                  <a:cubicBezTo>
                    <a:pt x="1398" y="749"/>
                    <a:pt x="1398" y="749"/>
                    <a:pt x="1398" y="749"/>
                  </a:cubicBezTo>
                  <a:cubicBezTo>
                    <a:pt x="1398" y="742"/>
                    <a:pt x="1395" y="735"/>
                    <a:pt x="1390" y="730"/>
                  </a:cubicBezTo>
                  <a:cubicBezTo>
                    <a:pt x="1326" y="666"/>
                    <a:pt x="1326" y="666"/>
                    <a:pt x="1326" y="666"/>
                  </a:cubicBezTo>
                  <a:cubicBezTo>
                    <a:pt x="1321" y="661"/>
                    <a:pt x="1314" y="658"/>
                    <a:pt x="1307" y="658"/>
                  </a:cubicBezTo>
                  <a:cubicBezTo>
                    <a:pt x="1247" y="658"/>
                    <a:pt x="1247" y="658"/>
                    <a:pt x="1247" y="658"/>
                  </a:cubicBezTo>
                  <a:cubicBezTo>
                    <a:pt x="1232" y="658"/>
                    <a:pt x="1220" y="670"/>
                    <a:pt x="1220" y="685"/>
                  </a:cubicBezTo>
                  <a:cubicBezTo>
                    <a:pt x="1220" y="949"/>
                    <a:pt x="1220" y="949"/>
                    <a:pt x="1220" y="949"/>
                  </a:cubicBezTo>
                  <a:cubicBezTo>
                    <a:pt x="1220" y="956"/>
                    <a:pt x="1223" y="962"/>
                    <a:pt x="1228" y="967"/>
                  </a:cubicBezTo>
                  <a:cubicBezTo>
                    <a:pt x="1507" y="1246"/>
                    <a:pt x="1507" y="1246"/>
                    <a:pt x="1507" y="1246"/>
                  </a:cubicBezTo>
                  <a:cubicBezTo>
                    <a:pt x="1512" y="1251"/>
                    <a:pt x="1515" y="1258"/>
                    <a:pt x="1515" y="1265"/>
                  </a:cubicBezTo>
                  <a:cubicBezTo>
                    <a:pt x="1515" y="1396"/>
                    <a:pt x="1515" y="1396"/>
                    <a:pt x="1515" y="1396"/>
                  </a:cubicBezTo>
                  <a:cubicBezTo>
                    <a:pt x="1515" y="1403"/>
                    <a:pt x="1512" y="1410"/>
                    <a:pt x="1507" y="1415"/>
                  </a:cubicBezTo>
                  <a:cubicBezTo>
                    <a:pt x="1308" y="1614"/>
                    <a:pt x="1308" y="1614"/>
                    <a:pt x="1308" y="1614"/>
                  </a:cubicBezTo>
                  <a:cubicBezTo>
                    <a:pt x="1303" y="1619"/>
                    <a:pt x="1300" y="1626"/>
                    <a:pt x="1300" y="1633"/>
                  </a:cubicBezTo>
                  <a:cubicBezTo>
                    <a:pt x="1300" y="2045"/>
                    <a:pt x="1300" y="2045"/>
                    <a:pt x="1300" y="2045"/>
                  </a:cubicBezTo>
                  <a:cubicBezTo>
                    <a:pt x="1300" y="2052"/>
                    <a:pt x="1297" y="2059"/>
                    <a:pt x="1292" y="2064"/>
                  </a:cubicBezTo>
                  <a:cubicBezTo>
                    <a:pt x="1162" y="2194"/>
                    <a:pt x="1162" y="2194"/>
                    <a:pt x="1162" y="2194"/>
                  </a:cubicBezTo>
                  <a:cubicBezTo>
                    <a:pt x="1157" y="2199"/>
                    <a:pt x="1154" y="2206"/>
                    <a:pt x="1154" y="2213"/>
                  </a:cubicBezTo>
                  <a:cubicBezTo>
                    <a:pt x="1154" y="2315"/>
                    <a:pt x="1154" y="2315"/>
                    <a:pt x="1154" y="2315"/>
                  </a:cubicBezTo>
                  <a:cubicBezTo>
                    <a:pt x="1154" y="2322"/>
                    <a:pt x="1151" y="2329"/>
                    <a:pt x="1146" y="2334"/>
                  </a:cubicBezTo>
                  <a:cubicBezTo>
                    <a:pt x="954" y="2526"/>
                    <a:pt x="954" y="2526"/>
                    <a:pt x="954" y="2526"/>
                  </a:cubicBezTo>
                  <a:cubicBezTo>
                    <a:pt x="949" y="2531"/>
                    <a:pt x="942" y="2534"/>
                    <a:pt x="935" y="2534"/>
                  </a:cubicBezTo>
                  <a:cubicBezTo>
                    <a:pt x="858" y="2534"/>
                    <a:pt x="858" y="2534"/>
                    <a:pt x="858" y="2534"/>
                  </a:cubicBezTo>
                  <a:cubicBezTo>
                    <a:pt x="843" y="2534"/>
                    <a:pt x="832" y="2522"/>
                    <a:pt x="832" y="2507"/>
                  </a:cubicBezTo>
                  <a:cubicBezTo>
                    <a:pt x="832" y="2408"/>
                    <a:pt x="832" y="2408"/>
                    <a:pt x="832" y="2408"/>
                  </a:cubicBezTo>
                  <a:cubicBezTo>
                    <a:pt x="832" y="2401"/>
                    <a:pt x="829" y="2394"/>
                    <a:pt x="824" y="2389"/>
                  </a:cubicBezTo>
                  <a:cubicBezTo>
                    <a:pt x="789" y="2354"/>
                    <a:pt x="789" y="2354"/>
                    <a:pt x="789" y="2354"/>
                  </a:cubicBezTo>
                  <a:cubicBezTo>
                    <a:pt x="784" y="2349"/>
                    <a:pt x="781" y="2342"/>
                    <a:pt x="781" y="2335"/>
                  </a:cubicBezTo>
                  <a:cubicBezTo>
                    <a:pt x="781" y="2238"/>
                    <a:pt x="781" y="2238"/>
                    <a:pt x="781" y="2238"/>
                  </a:cubicBezTo>
                  <a:cubicBezTo>
                    <a:pt x="781" y="2231"/>
                    <a:pt x="778" y="2224"/>
                    <a:pt x="773" y="2219"/>
                  </a:cubicBezTo>
                  <a:cubicBezTo>
                    <a:pt x="728" y="2174"/>
                    <a:pt x="728" y="2174"/>
                    <a:pt x="728" y="2174"/>
                  </a:cubicBezTo>
                  <a:cubicBezTo>
                    <a:pt x="723" y="2169"/>
                    <a:pt x="720" y="2162"/>
                    <a:pt x="720" y="2155"/>
                  </a:cubicBezTo>
                  <a:cubicBezTo>
                    <a:pt x="720" y="1703"/>
                    <a:pt x="720" y="1703"/>
                    <a:pt x="720" y="1703"/>
                  </a:cubicBezTo>
                  <a:cubicBezTo>
                    <a:pt x="720" y="1696"/>
                    <a:pt x="717" y="1689"/>
                    <a:pt x="712" y="1684"/>
                  </a:cubicBezTo>
                  <a:cubicBezTo>
                    <a:pt x="606" y="1578"/>
                    <a:pt x="606" y="1578"/>
                    <a:pt x="606" y="1578"/>
                  </a:cubicBezTo>
                  <a:cubicBezTo>
                    <a:pt x="601" y="1573"/>
                    <a:pt x="598" y="1566"/>
                    <a:pt x="598" y="1559"/>
                  </a:cubicBezTo>
                  <a:cubicBezTo>
                    <a:pt x="598" y="1346"/>
                    <a:pt x="598" y="1346"/>
                    <a:pt x="598" y="1346"/>
                  </a:cubicBezTo>
                  <a:cubicBezTo>
                    <a:pt x="598" y="1331"/>
                    <a:pt x="586" y="1319"/>
                    <a:pt x="571" y="1319"/>
                  </a:cubicBezTo>
                  <a:cubicBezTo>
                    <a:pt x="148" y="1319"/>
                    <a:pt x="148" y="1319"/>
                    <a:pt x="148" y="1319"/>
                  </a:cubicBezTo>
                  <a:cubicBezTo>
                    <a:pt x="141" y="1319"/>
                    <a:pt x="134" y="1316"/>
                    <a:pt x="129" y="1311"/>
                  </a:cubicBezTo>
                  <a:cubicBezTo>
                    <a:pt x="8" y="1190"/>
                    <a:pt x="8" y="1190"/>
                    <a:pt x="8" y="1190"/>
                  </a:cubicBezTo>
                  <a:cubicBezTo>
                    <a:pt x="3" y="1185"/>
                    <a:pt x="0" y="1178"/>
                    <a:pt x="0" y="1171"/>
                  </a:cubicBezTo>
                  <a:cubicBezTo>
                    <a:pt x="0" y="1000"/>
                    <a:pt x="0" y="1000"/>
                    <a:pt x="0" y="1000"/>
                  </a:cubicBezTo>
                  <a:cubicBezTo>
                    <a:pt x="207" y="1000"/>
                    <a:pt x="207" y="1000"/>
                    <a:pt x="207" y="1000"/>
                  </a:cubicBezTo>
                  <a:cubicBezTo>
                    <a:pt x="222" y="1000"/>
                    <a:pt x="234" y="988"/>
                    <a:pt x="234" y="973"/>
                  </a:cubicBezTo>
                  <a:cubicBezTo>
                    <a:pt x="234" y="845"/>
                    <a:pt x="234" y="845"/>
                    <a:pt x="234" y="845"/>
                  </a:cubicBezTo>
                  <a:cubicBezTo>
                    <a:pt x="234" y="830"/>
                    <a:pt x="246" y="818"/>
                    <a:pt x="261" y="818"/>
                  </a:cubicBezTo>
                  <a:cubicBezTo>
                    <a:pt x="435" y="818"/>
                    <a:pt x="435" y="818"/>
                    <a:pt x="435" y="818"/>
                  </a:cubicBezTo>
                  <a:cubicBezTo>
                    <a:pt x="442" y="818"/>
                    <a:pt x="449" y="821"/>
                    <a:pt x="454" y="826"/>
                  </a:cubicBezTo>
                  <a:cubicBezTo>
                    <a:pt x="548" y="920"/>
                    <a:pt x="548" y="920"/>
                    <a:pt x="548" y="920"/>
                  </a:cubicBezTo>
                  <a:cubicBezTo>
                    <a:pt x="553" y="925"/>
                    <a:pt x="560" y="928"/>
                    <a:pt x="567" y="928"/>
                  </a:cubicBezTo>
                  <a:cubicBezTo>
                    <a:pt x="647" y="928"/>
                    <a:pt x="647" y="928"/>
                    <a:pt x="647" y="928"/>
                  </a:cubicBezTo>
                  <a:cubicBezTo>
                    <a:pt x="654" y="928"/>
                    <a:pt x="661" y="925"/>
                    <a:pt x="666" y="920"/>
                  </a:cubicBezTo>
                  <a:cubicBezTo>
                    <a:pt x="766" y="821"/>
                    <a:pt x="766" y="821"/>
                    <a:pt x="766" y="821"/>
                  </a:cubicBezTo>
                  <a:cubicBezTo>
                    <a:pt x="782" y="804"/>
                    <a:pt x="811" y="816"/>
                    <a:pt x="811" y="839"/>
                  </a:cubicBezTo>
                  <a:cubicBezTo>
                    <a:pt x="811" y="847"/>
                    <a:pt x="814" y="853"/>
                    <a:pt x="819" y="858"/>
                  </a:cubicBezTo>
                  <a:cubicBezTo>
                    <a:pt x="824" y="863"/>
                    <a:pt x="830" y="866"/>
                    <a:pt x="838" y="866"/>
                  </a:cubicBezTo>
                  <a:cubicBezTo>
                    <a:pt x="923" y="866"/>
                    <a:pt x="923" y="866"/>
                    <a:pt x="923" y="866"/>
                  </a:cubicBezTo>
                  <a:cubicBezTo>
                    <a:pt x="938" y="866"/>
                    <a:pt x="950" y="878"/>
                    <a:pt x="950" y="893"/>
                  </a:cubicBezTo>
                  <a:cubicBezTo>
                    <a:pt x="950" y="911"/>
                    <a:pt x="950" y="911"/>
                    <a:pt x="950" y="911"/>
                  </a:cubicBezTo>
                  <a:cubicBezTo>
                    <a:pt x="950" y="926"/>
                    <a:pt x="962" y="938"/>
                    <a:pt x="977" y="938"/>
                  </a:cubicBezTo>
                  <a:cubicBezTo>
                    <a:pt x="999" y="938"/>
                    <a:pt x="999" y="938"/>
                    <a:pt x="999" y="938"/>
                  </a:cubicBezTo>
                  <a:cubicBezTo>
                    <a:pt x="1014" y="938"/>
                    <a:pt x="1026" y="926"/>
                    <a:pt x="1026" y="911"/>
                  </a:cubicBezTo>
                  <a:cubicBezTo>
                    <a:pt x="1026" y="550"/>
                    <a:pt x="1026" y="550"/>
                    <a:pt x="1026" y="550"/>
                  </a:cubicBezTo>
                  <a:cubicBezTo>
                    <a:pt x="1242" y="550"/>
                    <a:pt x="1242" y="550"/>
                    <a:pt x="1242" y="550"/>
                  </a:cubicBezTo>
                  <a:cubicBezTo>
                    <a:pt x="1267" y="550"/>
                    <a:pt x="1267" y="550"/>
                    <a:pt x="1267" y="550"/>
                  </a:cubicBezTo>
                  <a:cubicBezTo>
                    <a:pt x="1282" y="550"/>
                    <a:pt x="1294" y="538"/>
                    <a:pt x="1294" y="523"/>
                  </a:cubicBezTo>
                  <a:cubicBezTo>
                    <a:pt x="1294" y="442"/>
                    <a:pt x="1294" y="442"/>
                    <a:pt x="1294" y="442"/>
                  </a:cubicBezTo>
                  <a:cubicBezTo>
                    <a:pt x="1294" y="405"/>
                    <a:pt x="1294" y="405"/>
                    <a:pt x="1294" y="405"/>
                  </a:cubicBezTo>
                  <a:cubicBezTo>
                    <a:pt x="1294" y="390"/>
                    <a:pt x="1282" y="378"/>
                    <a:pt x="1267" y="378"/>
                  </a:cubicBezTo>
                  <a:cubicBezTo>
                    <a:pt x="1101" y="378"/>
                    <a:pt x="1101" y="378"/>
                    <a:pt x="1101" y="378"/>
                  </a:cubicBezTo>
                  <a:cubicBezTo>
                    <a:pt x="1086" y="378"/>
                    <a:pt x="1074" y="366"/>
                    <a:pt x="1074" y="351"/>
                  </a:cubicBezTo>
                  <a:cubicBezTo>
                    <a:pt x="1074" y="285"/>
                    <a:pt x="1074" y="285"/>
                    <a:pt x="1074" y="285"/>
                  </a:cubicBezTo>
                  <a:cubicBezTo>
                    <a:pt x="1074" y="270"/>
                    <a:pt x="1086" y="258"/>
                    <a:pt x="1101" y="258"/>
                  </a:cubicBezTo>
                  <a:cubicBezTo>
                    <a:pt x="1334" y="258"/>
                    <a:pt x="1334" y="258"/>
                    <a:pt x="1334" y="258"/>
                  </a:cubicBezTo>
                  <a:cubicBezTo>
                    <a:pt x="1339" y="258"/>
                    <a:pt x="1339" y="258"/>
                    <a:pt x="1339" y="258"/>
                  </a:cubicBezTo>
                  <a:cubicBezTo>
                    <a:pt x="1483" y="258"/>
                    <a:pt x="1483" y="258"/>
                    <a:pt x="1483" y="258"/>
                  </a:cubicBezTo>
                  <a:cubicBezTo>
                    <a:pt x="1498" y="258"/>
                    <a:pt x="1510" y="246"/>
                    <a:pt x="1510" y="231"/>
                  </a:cubicBezTo>
                  <a:cubicBezTo>
                    <a:pt x="1510" y="109"/>
                    <a:pt x="1510" y="109"/>
                    <a:pt x="1510" y="109"/>
                  </a:cubicBezTo>
                  <a:cubicBezTo>
                    <a:pt x="1510" y="102"/>
                    <a:pt x="1513" y="95"/>
                    <a:pt x="1518" y="90"/>
                  </a:cubicBezTo>
                  <a:cubicBezTo>
                    <a:pt x="1600" y="8"/>
                    <a:pt x="1600" y="8"/>
                    <a:pt x="1600" y="8"/>
                  </a:cubicBezTo>
                  <a:cubicBezTo>
                    <a:pt x="1605" y="3"/>
                    <a:pt x="1612" y="0"/>
                    <a:pt x="1619" y="0"/>
                  </a:cubicBezTo>
                  <a:cubicBezTo>
                    <a:pt x="1743" y="0"/>
                    <a:pt x="1743" y="0"/>
                    <a:pt x="1743" y="0"/>
                  </a:cubicBezTo>
                  <a:cubicBezTo>
                    <a:pt x="1750" y="0"/>
                    <a:pt x="1757" y="3"/>
                    <a:pt x="1762" y="8"/>
                  </a:cubicBezTo>
                  <a:cubicBezTo>
                    <a:pt x="1813" y="59"/>
                    <a:pt x="1813" y="59"/>
                    <a:pt x="1813" y="59"/>
                  </a:cubicBezTo>
                  <a:cubicBezTo>
                    <a:pt x="1818" y="64"/>
                    <a:pt x="1821" y="71"/>
                    <a:pt x="1821" y="78"/>
                  </a:cubicBezTo>
                  <a:cubicBezTo>
                    <a:pt x="1821" y="159"/>
                    <a:pt x="1821" y="159"/>
                    <a:pt x="1821" y="159"/>
                  </a:cubicBezTo>
                  <a:cubicBezTo>
                    <a:pt x="1821" y="174"/>
                    <a:pt x="1809" y="186"/>
                    <a:pt x="1794" y="186"/>
                  </a:cubicBezTo>
                  <a:cubicBezTo>
                    <a:pt x="1769" y="186"/>
                    <a:pt x="1769" y="186"/>
                    <a:pt x="1769" y="186"/>
                  </a:cubicBezTo>
                  <a:cubicBezTo>
                    <a:pt x="1754" y="186"/>
                    <a:pt x="1742" y="198"/>
                    <a:pt x="1742" y="213"/>
                  </a:cubicBezTo>
                  <a:cubicBezTo>
                    <a:pt x="1742" y="343"/>
                    <a:pt x="1742" y="343"/>
                    <a:pt x="1742" y="343"/>
                  </a:cubicBezTo>
                  <a:cubicBezTo>
                    <a:pt x="1742" y="358"/>
                    <a:pt x="1754" y="370"/>
                    <a:pt x="1769" y="370"/>
                  </a:cubicBezTo>
                  <a:cubicBezTo>
                    <a:pt x="2179" y="370"/>
                    <a:pt x="2179" y="370"/>
                    <a:pt x="2179" y="370"/>
                  </a:cubicBezTo>
                  <a:cubicBezTo>
                    <a:pt x="2187" y="370"/>
                    <a:pt x="2193" y="367"/>
                    <a:pt x="2198" y="362"/>
                  </a:cubicBezTo>
                  <a:cubicBezTo>
                    <a:pt x="2281" y="434"/>
                    <a:pt x="2281" y="434"/>
                    <a:pt x="2281" y="434"/>
                  </a:cubicBezTo>
                  <a:cubicBezTo>
                    <a:pt x="2287" y="439"/>
                    <a:pt x="2290" y="447"/>
                    <a:pt x="2290" y="4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81818"/>
                </a:solidFill>
                <a:effectLst/>
                <a:uLnTx/>
                <a:uFillTx/>
                <a:latin typeface="Ericsson Hilda"/>
                <a:ea typeface="+mn-ea"/>
                <a:cs typeface="+mn-cs"/>
              </a:endParaRPr>
            </a:p>
          </p:txBody>
        </p:sp>
        <p:sp>
          <p:nvSpPr>
            <p:cNvPr id="127" name="Freeform 16">
              <a:extLst>
                <a:ext uri="{FF2B5EF4-FFF2-40B4-BE49-F238E27FC236}">
                  <a16:creationId xmlns:a16="http://schemas.microsoft.com/office/drawing/2014/main" xmlns="" id="{B366540F-A54F-D544-B771-4881002D68B5}"/>
                </a:ext>
              </a:extLst>
            </p:cNvPr>
            <p:cNvSpPr>
              <a:spLocks/>
            </p:cNvSpPr>
            <p:nvPr/>
          </p:nvSpPr>
          <p:spPr bwMode="auto">
            <a:xfrm>
              <a:off x="7318375" y="4833938"/>
              <a:ext cx="233363" cy="325438"/>
            </a:xfrm>
            <a:custGeom>
              <a:avLst/>
              <a:gdLst>
                <a:gd name="T0" fmla="*/ 135 w 169"/>
                <a:gd name="T1" fmla="*/ 0 h 234"/>
                <a:gd name="T2" fmla="*/ 158 w 169"/>
                <a:gd name="T3" fmla="*/ 41 h 234"/>
                <a:gd name="T4" fmla="*/ 49 w 169"/>
                <a:gd name="T5" fmla="*/ 211 h 234"/>
                <a:gd name="T6" fmla="*/ 0 w 169"/>
                <a:gd name="T7" fmla="*/ 197 h 234"/>
                <a:gd name="T8" fmla="*/ 0 w 169"/>
                <a:gd name="T9" fmla="*/ 27 h 234"/>
                <a:gd name="T10" fmla="*/ 27 w 169"/>
                <a:gd name="T11" fmla="*/ 0 h 234"/>
                <a:gd name="T12" fmla="*/ 135 w 169"/>
                <a:gd name="T13" fmla="*/ 0 h 234"/>
              </a:gdLst>
              <a:ahLst/>
              <a:cxnLst>
                <a:cxn ang="0">
                  <a:pos x="T0" y="T1"/>
                </a:cxn>
                <a:cxn ang="0">
                  <a:pos x="T2" y="T3"/>
                </a:cxn>
                <a:cxn ang="0">
                  <a:pos x="T4" y="T5"/>
                </a:cxn>
                <a:cxn ang="0">
                  <a:pos x="T6" y="T7"/>
                </a:cxn>
                <a:cxn ang="0">
                  <a:pos x="T8" y="T9"/>
                </a:cxn>
                <a:cxn ang="0">
                  <a:pos x="T10" y="T11"/>
                </a:cxn>
                <a:cxn ang="0">
                  <a:pos x="T12" y="T13"/>
                </a:cxn>
              </a:cxnLst>
              <a:rect l="0" t="0" r="r" b="b"/>
              <a:pathLst>
                <a:path w="169" h="234">
                  <a:moveTo>
                    <a:pt x="135" y="0"/>
                  </a:moveTo>
                  <a:cubicBezTo>
                    <a:pt x="156" y="0"/>
                    <a:pt x="169" y="23"/>
                    <a:pt x="158" y="41"/>
                  </a:cubicBezTo>
                  <a:cubicBezTo>
                    <a:pt x="49" y="211"/>
                    <a:pt x="49" y="211"/>
                    <a:pt x="49" y="211"/>
                  </a:cubicBezTo>
                  <a:cubicBezTo>
                    <a:pt x="35" y="234"/>
                    <a:pt x="0" y="223"/>
                    <a:pt x="0" y="197"/>
                  </a:cubicBezTo>
                  <a:cubicBezTo>
                    <a:pt x="0" y="27"/>
                    <a:pt x="0" y="27"/>
                    <a:pt x="0" y="27"/>
                  </a:cubicBezTo>
                  <a:cubicBezTo>
                    <a:pt x="0" y="12"/>
                    <a:pt x="12" y="0"/>
                    <a:pt x="27" y="0"/>
                  </a:cubicBezTo>
                  <a:lnTo>
                    <a:pt x="135"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81818"/>
                </a:solidFill>
                <a:effectLst/>
                <a:uLnTx/>
                <a:uFillTx/>
                <a:latin typeface="Ericsson Hilda"/>
                <a:ea typeface="+mn-ea"/>
                <a:cs typeface="+mn-cs"/>
              </a:endParaRPr>
            </a:p>
          </p:txBody>
        </p:sp>
        <p:sp>
          <p:nvSpPr>
            <p:cNvPr id="128" name="Freeform 17">
              <a:extLst>
                <a:ext uri="{FF2B5EF4-FFF2-40B4-BE49-F238E27FC236}">
                  <a16:creationId xmlns:a16="http://schemas.microsoft.com/office/drawing/2014/main" xmlns="" id="{D95C3E0A-D01D-F545-AF7D-CDBEAB295748}"/>
                </a:ext>
              </a:extLst>
            </p:cNvPr>
            <p:cNvSpPr>
              <a:spLocks/>
            </p:cNvSpPr>
            <p:nvPr/>
          </p:nvSpPr>
          <p:spPr bwMode="auto">
            <a:xfrm>
              <a:off x="7013575" y="2679701"/>
              <a:ext cx="71438" cy="149225"/>
            </a:xfrm>
            <a:custGeom>
              <a:avLst/>
              <a:gdLst>
                <a:gd name="T0" fmla="*/ 52 w 52"/>
                <a:gd name="T1" fmla="*/ 0 h 108"/>
                <a:gd name="T2" fmla="*/ 52 w 52"/>
                <a:gd name="T3" fmla="*/ 81 h 108"/>
                <a:gd name="T4" fmla="*/ 25 w 52"/>
                <a:gd name="T5" fmla="*/ 108 h 108"/>
                <a:gd name="T6" fmla="*/ 0 w 52"/>
                <a:gd name="T7" fmla="*/ 108 h 108"/>
                <a:gd name="T8" fmla="*/ 0 w 52"/>
                <a:gd name="T9" fmla="*/ 26 h 108"/>
                <a:gd name="T10" fmla="*/ 27 w 52"/>
                <a:gd name="T11" fmla="*/ 0 h 108"/>
                <a:gd name="T12" fmla="*/ 52 w 52"/>
                <a:gd name="T13" fmla="*/ 0 h 108"/>
              </a:gdLst>
              <a:ahLst/>
              <a:cxnLst>
                <a:cxn ang="0">
                  <a:pos x="T0" y="T1"/>
                </a:cxn>
                <a:cxn ang="0">
                  <a:pos x="T2" y="T3"/>
                </a:cxn>
                <a:cxn ang="0">
                  <a:pos x="T4" y="T5"/>
                </a:cxn>
                <a:cxn ang="0">
                  <a:pos x="T6" y="T7"/>
                </a:cxn>
                <a:cxn ang="0">
                  <a:pos x="T8" y="T9"/>
                </a:cxn>
                <a:cxn ang="0">
                  <a:pos x="T10" y="T11"/>
                </a:cxn>
                <a:cxn ang="0">
                  <a:pos x="T12" y="T13"/>
                </a:cxn>
              </a:cxnLst>
              <a:rect l="0" t="0" r="r" b="b"/>
              <a:pathLst>
                <a:path w="52" h="108">
                  <a:moveTo>
                    <a:pt x="52" y="0"/>
                  </a:moveTo>
                  <a:cubicBezTo>
                    <a:pt x="52" y="81"/>
                    <a:pt x="52" y="81"/>
                    <a:pt x="52" y="81"/>
                  </a:cubicBezTo>
                  <a:cubicBezTo>
                    <a:pt x="52" y="96"/>
                    <a:pt x="40" y="108"/>
                    <a:pt x="25" y="108"/>
                  </a:cubicBezTo>
                  <a:cubicBezTo>
                    <a:pt x="0" y="108"/>
                    <a:pt x="0" y="108"/>
                    <a:pt x="0" y="108"/>
                  </a:cubicBezTo>
                  <a:cubicBezTo>
                    <a:pt x="0" y="26"/>
                    <a:pt x="0" y="26"/>
                    <a:pt x="0" y="26"/>
                  </a:cubicBezTo>
                  <a:cubicBezTo>
                    <a:pt x="0" y="11"/>
                    <a:pt x="12" y="0"/>
                    <a:pt x="27" y="0"/>
                  </a:cubicBezTo>
                  <a:lnTo>
                    <a:pt x="52"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81818"/>
                </a:solidFill>
                <a:effectLst/>
                <a:uLnTx/>
                <a:uFillTx/>
                <a:latin typeface="Ericsson Hilda"/>
                <a:ea typeface="+mn-ea"/>
                <a:cs typeface="+mn-cs"/>
              </a:endParaRPr>
            </a:p>
          </p:txBody>
        </p:sp>
        <p:sp>
          <p:nvSpPr>
            <p:cNvPr id="131" name="Freeform 18">
              <a:extLst>
                <a:ext uri="{FF2B5EF4-FFF2-40B4-BE49-F238E27FC236}">
                  <a16:creationId xmlns:a16="http://schemas.microsoft.com/office/drawing/2014/main" xmlns="" id="{2E0B8333-5476-564F-9DD7-7CBA83CD193E}"/>
                </a:ext>
              </a:extLst>
            </p:cNvPr>
            <p:cNvSpPr>
              <a:spLocks/>
            </p:cNvSpPr>
            <p:nvPr/>
          </p:nvSpPr>
          <p:spPr bwMode="auto">
            <a:xfrm>
              <a:off x="5292725" y="2693988"/>
              <a:ext cx="1420813" cy="760413"/>
            </a:xfrm>
            <a:custGeom>
              <a:avLst/>
              <a:gdLst>
                <a:gd name="T0" fmla="*/ 1026 w 1026"/>
                <a:gd name="T1" fmla="*/ 97 h 547"/>
                <a:gd name="T2" fmla="*/ 1026 w 1026"/>
                <a:gd name="T3" fmla="*/ 458 h 547"/>
                <a:gd name="T4" fmla="*/ 999 w 1026"/>
                <a:gd name="T5" fmla="*/ 485 h 547"/>
                <a:gd name="T6" fmla="*/ 977 w 1026"/>
                <a:gd name="T7" fmla="*/ 485 h 547"/>
                <a:gd name="T8" fmla="*/ 950 w 1026"/>
                <a:gd name="T9" fmla="*/ 458 h 547"/>
                <a:gd name="T10" fmla="*/ 950 w 1026"/>
                <a:gd name="T11" fmla="*/ 440 h 547"/>
                <a:gd name="T12" fmla="*/ 923 w 1026"/>
                <a:gd name="T13" fmla="*/ 413 h 547"/>
                <a:gd name="T14" fmla="*/ 838 w 1026"/>
                <a:gd name="T15" fmla="*/ 413 h 547"/>
                <a:gd name="T16" fmla="*/ 819 w 1026"/>
                <a:gd name="T17" fmla="*/ 405 h 547"/>
                <a:gd name="T18" fmla="*/ 811 w 1026"/>
                <a:gd name="T19" fmla="*/ 386 h 547"/>
                <a:gd name="T20" fmla="*/ 766 w 1026"/>
                <a:gd name="T21" fmla="*/ 368 h 547"/>
                <a:gd name="T22" fmla="*/ 666 w 1026"/>
                <a:gd name="T23" fmla="*/ 467 h 547"/>
                <a:gd name="T24" fmla="*/ 647 w 1026"/>
                <a:gd name="T25" fmla="*/ 475 h 547"/>
                <a:gd name="T26" fmla="*/ 567 w 1026"/>
                <a:gd name="T27" fmla="*/ 475 h 547"/>
                <a:gd name="T28" fmla="*/ 548 w 1026"/>
                <a:gd name="T29" fmla="*/ 467 h 547"/>
                <a:gd name="T30" fmla="*/ 454 w 1026"/>
                <a:gd name="T31" fmla="*/ 373 h 547"/>
                <a:gd name="T32" fmla="*/ 435 w 1026"/>
                <a:gd name="T33" fmla="*/ 365 h 547"/>
                <a:gd name="T34" fmla="*/ 261 w 1026"/>
                <a:gd name="T35" fmla="*/ 365 h 547"/>
                <a:gd name="T36" fmla="*/ 234 w 1026"/>
                <a:gd name="T37" fmla="*/ 392 h 547"/>
                <a:gd name="T38" fmla="*/ 234 w 1026"/>
                <a:gd name="T39" fmla="*/ 520 h 547"/>
                <a:gd name="T40" fmla="*/ 207 w 1026"/>
                <a:gd name="T41" fmla="*/ 547 h 547"/>
                <a:gd name="T42" fmla="*/ 0 w 1026"/>
                <a:gd name="T43" fmla="*/ 547 h 547"/>
                <a:gd name="T44" fmla="*/ 0 w 1026"/>
                <a:gd name="T45" fmla="*/ 366 h 547"/>
                <a:gd name="T46" fmla="*/ 8 w 1026"/>
                <a:gd name="T47" fmla="*/ 347 h 547"/>
                <a:gd name="T48" fmla="*/ 114 w 1026"/>
                <a:gd name="T49" fmla="*/ 241 h 547"/>
                <a:gd name="T50" fmla="*/ 122 w 1026"/>
                <a:gd name="T51" fmla="*/ 222 h 547"/>
                <a:gd name="T52" fmla="*/ 122 w 1026"/>
                <a:gd name="T53" fmla="*/ 70 h 547"/>
                <a:gd name="T54" fmla="*/ 132 w 1026"/>
                <a:gd name="T55" fmla="*/ 49 h 547"/>
                <a:gd name="T56" fmla="*/ 187 w 1026"/>
                <a:gd name="T57" fmla="*/ 6 h 547"/>
                <a:gd name="T58" fmla="*/ 203 w 1026"/>
                <a:gd name="T59" fmla="*/ 0 h 547"/>
                <a:gd name="T60" fmla="*/ 552 w 1026"/>
                <a:gd name="T61" fmla="*/ 0 h 547"/>
                <a:gd name="T62" fmla="*/ 571 w 1026"/>
                <a:gd name="T63" fmla="*/ 8 h 547"/>
                <a:gd name="T64" fmla="*/ 726 w 1026"/>
                <a:gd name="T65" fmla="*/ 163 h 547"/>
                <a:gd name="T66" fmla="*/ 745 w 1026"/>
                <a:gd name="T67" fmla="*/ 171 h 547"/>
                <a:gd name="T68" fmla="*/ 837 w 1026"/>
                <a:gd name="T69" fmla="*/ 171 h 547"/>
                <a:gd name="T70" fmla="*/ 856 w 1026"/>
                <a:gd name="T71" fmla="*/ 163 h 547"/>
                <a:gd name="T72" fmla="*/ 914 w 1026"/>
                <a:gd name="T73" fmla="*/ 105 h 547"/>
                <a:gd name="T74" fmla="*/ 933 w 1026"/>
                <a:gd name="T75" fmla="*/ 97 h 547"/>
                <a:gd name="T76" fmla="*/ 1026 w 1026"/>
                <a:gd name="T77" fmla="*/ 97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26" h="547">
                  <a:moveTo>
                    <a:pt x="1026" y="97"/>
                  </a:moveTo>
                  <a:cubicBezTo>
                    <a:pt x="1026" y="458"/>
                    <a:pt x="1026" y="458"/>
                    <a:pt x="1026" y="458"/>
                  </a:cubicBezTo>
                  <a:cubicBezTo>
                    <a:pt x="1026" y="473"/>
                    <a:pt x="1014" y="485"/>
                    <a:pt x="999" y="485"/>
                  </a:cubicBezTo>
                  <a:cubicBezTo>
                    <a:pt x="977" y="485"/>
                    <a:pt x="977" y="485"/>
                    <a:pt x="977" y="485"/>
                  </a:cubicBezTo>
                  <a:cubicBezTo>
                    <a:pt x="962" y="485"/>
                    <a:pt x="950" y="473"/>
                    <a:pt x="950" y="458"/>
                  </a:cubicBezTo>
                  <a:cubicBezTo>
                    <a:pt x="950" y="440"/>
                    <a:pt x="950" y="440"/>
                    <a:pt x="950" y="440"/>
                  </a:cubicBezTo>
                  <a:cubicBezTo>
                    <a:pt x="950" y="425"/>
                    <a:pt x="938" y="413"/>
                    <a:pt x="923" y="413"/>
                  </a:cubicBezTo>
                  <a:cubicBezTo>
                    <a:pt x="838" y="413"/>
                    <a:pt x="838" y="413"/>
                    <a:pt x="838" y="413"/>
                  </a:cubicBezTo>
                  <a:cubicBezTo>
                    <a:pt x="830" y="413"/>
                    <a:pt x="824" y="410"/>
                    <a:pt x="819" y="405"/>
                  </a:cubicBezTo>
                  <a:cubicBezTo>
                    <a:pt x="814" y="400"/>
                    <a:pt x="811" y="394"/>
                    <a:pt x="811" y="386"/>
                  </a:cubicBezTo>
                  <a:cubicBezTo>
                    <a:pt x="811" y="363"/>
                    <a:pt x="782" y="351"/>
                    <a:pt x="766" y="368"/>
                  </a:cubicBezTo>
                  <a:cubicBezTo>
                    <a:pt x="666" y="467"/>
                    <a:pt x="666" y="467"/>
                    <a:pt x="666" y="467"/>
                  </a:cubicBezTo>
                  <a:cubicBezTo>
                    <a:pt x="661" y="472"/>
                    <a:pt x="654" y="475"/>
                    <a:pt x="647" y="475"/>
                  </a:cubicBezTo>
                  <a:cubicBezTo>
                    <a:pt x="567" y="475"/>
                    <a:pt x="567" y="475"/>
                    <a:pt x="567" y="475"/>
                  </a:cubicBezTo>
                  <a:cubicBezTo>
                    <a:pt x="560" y="475"/>
                    <a:pt x="553" y="472"/>
                    <a:pt x="548" y="467"/>
                  </a:cubicBezTo>
                  <a:cubicBezTo>
                    <a:pt x="454" y="373"/>
                    <a:pt x="454" y="373"/>
                    <a:pt x="454" y="373"/>
                  </a:cubicBezTo>
                  <a:cubicBezTo>
                    <a:pt x="449" y="368"/>
                    <a:pt x="442" y="365"/>
                    <a:pt x="435" y="365"/>
                  </a:cubicBezTo>
                  <a:cubicBezTo>
                    <a:pt x="261" y="365"/>
                    <a:pt x="261" y="365"/>
                    <a:pt x="261" y="365"/>
                  </a:cubicBezTo>
                  <a:cubicBezTo>
                    <a:pt x="246" y="365"/>
                    <a:pt x="234" y="377"/>
                    <a:pt x="234" y="392"/>
                  </a:cubicBezTo>
                  <a:cubicBezTo>
                    <a:pt x="234" y="520"/>
                    <a:pt x="234" y="520"/>
                    <a:pt x="234" y="520"/>
                  </a:cubicBezTo>
                  <a:cubicBezTo>
                    <a:pt x="234" y="535"/>
                    <a:pt x="222" y="547"/>
                    <a:pt x="207" y="547"/>
                  </a:cubicBezTo>
                  <a:cubicBezTo>
                    <a:pt x="0" y="547"/>
                    <a:pt x="0" y="547"/>
                    <a:pt x="0" y="547"/>
                  </a:cubicBezTo>
                  <a:cubicBezTo>
                    <a:pt x="0" y="366"/>
                    <a:pt x="0" y="366"/>
                    <a:pt x="0" y="366"/>
                  </a:cubicBezTo>
                  <a:cubicBezTo>
                    <a:pt x="0" y="359"/>
                    <a:pt x="3" y="352"/>
                    <a:pt x="8" y="347"/>
                  </a:cubicBezTo>
                  <a:cubicBezTo>
                    <a:pt x="114" y="241"/>
                    <a:pt x="114" y="241"/>
                    <a:pt x="114" y="241"/>
                  </a:cubicBezTo>
                  <a:cubicBezTo>
                    <a:pt x="119" y="236"/>
                    <a:pt x="122" y="229"/>
                    <a:pt x="122" y="222"/>
                  </a:cubicBezTo>
                  <a:cubicBezTo>
                    <a:pt x="122" y="70"/>
                    <a:pt x="122" y="70"/>
                    <a:pt x="122" y="70"/>
                  </a:cubicBezTo>
                  <a:cubicBezTo>
                    <a:pt x="122" y="62"/>
                    <a:pt x="126" y="54"/>
                    <a:pt x="132" y="49"/>
                  </a:cubicBezTo>
                  <a:cubicBezTo>
                    <a:pt x="187" y="6"/>
                    <a:pt x="187" y="6"/>
                    <a:pt x="187" y="6"/>
                  </a:cubicBezTo>
                  <a:cubicBezTo>
                    <a:pt x="191" y="2"/>
                    <a:pt x="197" y="0"/>
                    <a:pt x="203" y="0"/>
                  </a:cubicBezTo>
                  <a:cubicBezTo>
                    <a:pt x="552" y="0"/>
                    <a:pt x="552" y="0"/>
                    <a:pt x="552" y="0"/>
                  </a:cubicBezTo>
                  <a:cubicBezTo>
                    <a:pt x="559" y="0"/>
                    <a:pt x="566" y="3"/>
                    <a:pt x="571" y="8"/>
                  </a:cubicBezTo>
                  <a:cubicBezTo>
                    <a:pt x="726" y="163"/>
                    <a:pt x="726" y="163"/>
                    <a:pt x="726" y="163"/>
                  </a:cubicBezTo>
                  <a:cubicBezTo>
                    <a:pt x="731" y="168"/>
                    <a:pt x="738" y="171"/>
                    <a:pt x="745" y="171"/>
                  </a:cubicBezTo>
                  <a:cubicBezTo>
                    <a:pt x="837" y="171"/>
                    <a:pt x="837" y="171"/>
                    <a:pt x="837" y="171"/>
                  </a:cubicBezTo>
                  <a:cubicBezTo>
                    <a:pt x="844" y="171"/>
                    <a:pt x="851" y="168"/>
                    <a:pt x="856" y="163"/>
                  </a:cubicBezTo>
                  <a:cubicBezTo>
                    <a:pt x="914" y="105"/>
                    <a:pt x="914" y="105"/>
                    <a:pt x="914" y="105"/>
                  </a:cubicBezTo>
                  <a:cubicBezTo>
                    <a:pt x="919" y="100"/>
                    <a:pt x="926" y="97"/>
                    <a:pt x="933" y="97"/>
                  </a:cubicBezTo>
                  <a:lnTo>
                    <a:pt x="1026" y="97"/>
                  </a:lnTo>
                  <a:close/>
                </a:path>
              </a:pathLst>
            </a:custGeom>
            <a:grpFill/>
            <a:ln w="9525">
              <a:solidFill>
                <a:schemeClr val="bg2"/>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81818"/>
                </a:solidFill>
                <a:effectLst/>
                <a:uLnTx/>
                <a:uFillTx/>
                <a:latin typeface="Ericsson Hilda"/>
                <a:ea typeface="+mn-ea"/>
                <a:cs typeface="+mn-cs"/>
              </a:endParaRPr>
            </a:p>
          </p:txBody>
        </p:sp>
        <p:sp>
          <p:nvSpPr>
            <p:cNvPr id="132" name="Freeform 19">
              <a:extLst>
                <a:ext uri="{FF2B5EF4-FFF2-40B4-BE49-F238E27FC236}">
                  <a16:creationId xmlns:a16="http://schemas.microsoft.com/office/drawing/2014/main" xmlns="" id="{F7241336-8AEC-5B42-8C7E-257CEE01FF04}"/>
                </a:ext>
              </a:extLst>
            </p:cNvPr>
            <p:cNvSpPr>
              <a:spLocks/>
            </p:cNvSpPr>
            <p:nvPr/>
          </p:nvSpPr>
          <p:spPr bwMode="auto">
            <a:xfrm>
              <a:off x="5534025" y="1554163"/>
              <a:ext cx="268288" cy="477838"/>
            </a:xfrm>
            <a:custGeom>
              <a:avLst/>
              <a:gdLst>
                <a:gd name="T0" fmla="*/ 194 w 194"/>
                <a:gd name="T1" fmla="*/ 36 h 344"/>
                <a:gd name="T2" fmla="*/ 194 w 194"/>
                <a:gd name="T3" fmla="*/ 221 h 344"/>
                <a:gd name="T4" fmla="*/ 186 w 194"/>
                <a:gd name="T5" fmla="*/ 240 h 344"/>
                <a:gd name="T6" fmla="*/ 93 w 194"/>
                <a:gd name="T7" fmla="*/ 333 h 344"/>
                <a:gd name="T8" fmla="*/ 55 w 194"/>
                <a:gd name="T9" fmla="*/ 333 h 344"/>
                <a:gd name="T10" fmla="*/ 8 w 194"/>
                <a:gd name="T11" fmla="*/ 286 h 344"/>
                <a:gd name="T12" fmla="*/ 0 w 194"/>
                <a:gd name="T13" fmla="*/ 267 h 344"/>
                <a:gd name="T14" fmla="*/ 0 w 194"/>
                <a:gd name="T15" fmla="*/ 181 h 344"/>
                <a:gd name="T16" fmla="*/ 8 w 194"/>
                <a:gd name="T17" fmla="*/ 162 h 344"/>
                <a:gd name="T18" fmla="*/ 148 w 194"/>
                <a:gd name="T19" fmla="*/ 17 h 344"/>
                <a:gd name="T20" fmla="*/ 194 w 194"/>
                <a:gd name="T21" fmla="*/ 36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344">
                  <a:moveTo>
                    <a:pt x="194" y="36"/>
                  </a:moveTo>
                  <a:cubicBezTo>
                    <a:pt x="194" y="221"/>
                    <a:pt x="194" y="221"/>
                    <a:pt x="194" y="221"/>
                  </a:cubicBezTo>
                  <a:cubicBezTo>
                    <a:pt x="194" y="228"/>
                    <a:pt x="191" y="235"/>
                    <a:pt x="186" y="240"/>
                  </a:cubicBezTo>
                  <a:cubicBezTo>
                    <a:pt x="93" y="333"/>
                    <a:pt x="93" y="333"/>
                    <a:pt x="93" y="333"/>
                  </a:cubicBezTo>
                  <a:cubicBezTo>
                    <a:pt x="82" y="344"/>
                    <a:pt x="66" y="344"/>
                    <a:pt x="55" y="333"/>
                  </a:cubicBezTo>
                  <a:cubicBezTo>
                    <a:pt x="8" y="286"/>
                    <a:pt x="8" y="286"/>
                    <a:pt x="8" y="286"/>
                  </a:cubicBezTo>
                  <a:cubicBezTo>
                    <a:pt x="3" y="281"/>
                    <a:pt x="0" y="274"/>
                    <a:pt x="0" y="267"/>
                  </a:cubicBezTo>
                  <a:cubicBezTo>
                    <a:pt x="0" y="181"/>
                    <a:pt x="0" y="181"/>
                    <a:pt x="0" y="181"/>
                  </a:cubicBezTo>
                  <a:cubicBezTo>
                    <a:pt x="0" y="174"/>
                    <a:pt x="3" y="167"/>
                    <a:pt x="8" y="162"/>
                  </a:cubicBezTo>
                  <a:cubicBezTo>
                    <a:pt x="148" y="17"/>
                    <a:pt x="148" y="17"/>
                    <a:pt x="148" y="17"/>
                  </a:cubicBezTo>
                  <a:cubicBezTo>
                    <a:pt x="165" y="0"/>
                    <a:pt x="194" y="12"/>
                    <a:pt x="194"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81818"/>
                </a:solidFill>
                <a:effectLst/>
                <a:uLnTx/>
                <a:uFillTx/>
                <a:latin typeface="Ericsson Hilda"/>
                <a:ea typeface="+mn-ea"/>
                <a:cs typeface="+mn-cs"/>
              </a:endParaRPr>
            </a:p>
          </p:txBody>
        </p:sp>
        <p:sp>
          <p:nvSpPr>
            <p:cNvPr id="133" name="Freeform 20">
              <a:extLst>
                <a:ext uri="{FF2B5EF4-FFF2-40B4-BE49-F238E27FC236}">
                  <a16:creationId xmlns:a16="http://schemas.microsoft.com/office/drawing/2014/main" xmlns="" id="{4362219B-33D8-1247-B28F-6973711EC685}"/>
                </a:ext>
              </a:extLst>
            </p:cNvPr>
            <p:cNvSpPr>
              <a:spLocks/>
            </p:cNvSpPr>
            <p:nvPr/>
          </p:nvSpPr>
          <p:spPr bwMode="auto">
            <a:xfrm>
              <a:off x="3429000" y="374651"/>
              <a:ext cx="1679575" cy="1144588"/>
            </a:xfrm>
            <a:custGeom>
              <a:avLst/>
              <a:gdLst>
                <a:gd name="T0" fmla="*/ 1212 w 1212"/>
                <a:gd name="T1" fmla="*/ 27 h 824"/>
                <a:gd name="T2" fmla="*/ 1212 w 1212"/>
                <a:gd name="T3" fmla="*/ 281 h 824"/>
                <a:gd name="T4" fmla="*/ 1204 w 1212"/>
                <a:gd name="T5" fmla="*/ 300 h 824"/>
                <a:gd name="T6" fmla="*/ 688 w 1212"/>
                <a:gd name="T7" fmla="*/ 816 h 824"/>
                <a:gd name="T8" fmla="*/ 669 w 1212"/>
                <a:gd name="T9" fmla="*/ 824 h 824"/>
                <a:gd name="T10" fmla="*/ 499 w 1212"/>
                <a:gd name="T11" fmla="*/ 824 h 824"/>
                <a:gd name="T12" fmla="*/ 480 w 1212"/>
                <a:gd name="T13" fmla="*/ 816 h 824"/>
                <a:gd name="T14" fmla="*/ 8 w 1212"/>
                <a:gd name="T15" fmla="*/ 344 h 824"/>
                <a:gd name="T16" fmla="*/ 0 w 1212"/>
                <a:gd name="T17" fmla="*/ 325 h 824"/>
                <a:gd name="T18" fmla="*/ 0 w 1212"/>
                <a:gd name="T19" fmla="*/ 215 h 824"/>
                <a:gd name="T20" fmla="*/ 27 w 1212"/>
                <a:gd name="T21" fmla="*/ 188 h 824"/>
                <a:gd name="T22" fmla="*/ 273 w 1212"/>
                <a:gd name="T23" fmla="*/ 188 h 824"/>
                <a:gd name="T24" fmla="*/ 292 w 1212"/>
                <a:gd name="T25" fmla="*/ 180 h 824"/>
                <a:gd name="T26" fmla="*/ 464 w 1212"/>
                <a:gd name="T27" fmla="*/ 8 h 824"/>
                <a:gd name="T28" fmla="*/ 483 w 1212"/>
                <a:gd name="T29" fmla="*/ 0 h 824"/>
                <a:gd name="T30" fmla="*/ 1185 w 1212"/>
                <a:gd name="T31" fmla="*/ 0 h 824"/>
                <a:gd name="T32" fmla="*/ 1212 w 1212"/>
                <a:gd name="T33" fmla="*/ 27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12" h="824">
                  <a:moveTo>
                    <a:pt x="1212" y="27"/>
                  </a:moveTo>
                  <a:cubicBezTo>
                    <a:pt x="1212" y="281"/>
                    <a:pt x="1212" y="281"/>
                    <a:pt x="1212" y="281"/>
                  </a:cubicBezTo>
                  <a:cubicBezTo>
                    <a:pt x="1212" y="288"/>
                    <a:pt x="1209" y="295"/>
                    <a:pt x="1204" y="300"/>
                  </a:cubicBezTo>
                  <a:cubicBezTo>
                    <a:pt x="688" y="816"/>
                    <a:pt x="688" y="816"/>
                    <a:pt x="688" y="816"/>
                  </a:cubicBezTo>
                  <a:cubicBezTo>
                    <a:pt x="683" y="821"/>
                    <a:pt x="676" y="824"/>
                    <a:pt x="669" y="824"/>
                  </a:cubicBezTo>
                  <a:cubicBezTo>
                    <a:pt x="499" y="824"/>
                    <a:pt x="499" y="824"/>
                    <a:pt x="499" y="824"/>
                  </a:cubicBezTo>
                  <a:cubicBezTo>
                    <a:pt x="492" y="824"/>
                    <a:pt x="485" y="821"/>
                    <a:pt x="480" y="816"/>
                  </a:cubicBezTo>
                  <a:cubicBezTo>
                    <a:pt x="8" y="344"/>
                    <a:pt x="8" y="344"/>
                    <a:pt x="8" y="344"/>
                  </a:cubicBezTo>
                  <a:cubicBezTo>
                    <a:pt x="3" y="339"/>
                    <a:pt x="0" y="332"/>
                    <a:pt x="0" y="325"/>
                  </a:cubicBezTo>
                  <a:cubicBezTo>
                    <a:pt x="0" y="215"/>
                    <a:pt x="0" y="215"/>
                    <a:pt x="0" y="215"/>
                  </a:cubicBezTo>
                  <a:cubicBezTo>
                    <a:pt x="0" y="200"/>
                    <a:pt x="12" y="188"/>
                    <a:pt x="27" y="188"/>
                  </a:cubicBezTo>
                  <a:cubicBezTo>
                    <a:pt x="273" y="188"/>
                    <a:pt x="273" y="188"/>
                    <a:pt x="273" y="188"/>
                  </a:cubicBezTo>
                  <a:cubicBezTo>
                    <a:pt x="280" y="188"/>
                    <a:pt x="287" y="185"/>
                    <a:pt x="292" y="180"/>
                  </a:cubicBezTo>
                  <a:cubicBezTo>
                    <a:pt x="464" y="8"/>
                    <a:pt x="464" y="8"/>
                    <a:pt x="464" y="8"/>
                  </a:cubicBezTo>
                  <a:cubicBezTo>
                    <a:pt x="469" y="3"/>
                    <a:pt x="476" y="0"/>
                    <a:pt x="483" y="0"/>
                  </a:cubicBezTo>
                  <a:cubicBezTo>
                    <a:pt x="1185" y="0"/>
                    <a:pt x="1185" y="0"/>
                    <a:pt x="1185" y="0"/>
                  </a:cubicBezTo>
                  <a:cubicBezTo>
                    <a:pt x="1200" y="0"/>
                    <a:pt x="1212" y="12"/>
                    <a:pt x="1212" y="2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81818"/>
                </a:solidFill>
                <a:effectLst/>
                <a:uLnTx/>
                <a:uFillTx/>
                <a:latin typeface="Ericsson Hilda"/>
                <a:ea typeface="+mn-ea"/>
                <a:cs typeface="+mn-cs"/>
              </a:endParaRPr>
            </a:p>
          </p:txBody>
        </p:sp>
        <p:sp>
          <p:nvSpPr>
            <p:cNvPr id="134" name="Freeform 21">
              <a:extLst>
                <a:ext uri="{FF2B5EF4-FFF2-40B4-BE49-F238E27FC236}">
                  <a16:creationId xmlns:a16="http://schemas.microsoft.com/office/drawing/2014/main" xmlns="" id="{5178C728-CA2B-0843-85D4-8EDE280113ED}"/>
                </a:ext>
              </a:extLst>
            </p:cNvPr>
            <p:cNvSpPr>
              <a:spLocks/>
            </p:cNvSpPr>
            <p:nvPr/>
          </p:nvSpPr>
          <p:spPr bwMode="auto">
            <a:xfrm>
              <a:off x="1771650" y="3036888"/>
              <a:ext cx="2695575" cy="3446463"/>
            </a:xfrm>
            <a:custGeom>
              <a:avLst/>
              <a:gdLst>
                <a:gd name="T0" fmla="*/ 1947 w 1947"/>
                <a:gd name="T1" fmla="*/ 1024 h 2482"/>
                <a:gd name="T2" fmla="*/ 1947 w 1947"/>
                <a:gd name="T3" fmla="*/ 1527 h 2482"/>
                <a:gd name="T4" fmla="*/ 1939 w 1947"/>
                <a:gd name="T5" fmla="*/ 1546 h 2482"/>
                <a:gd name="T6" fmla="*/ 1220 w 1947"/>
                <a:gd name="T7" fmla="*/ 2265 h 2482"/>
                <a:gd name="T8" fmla="*/ 1212 w 1947"/>
                <a:gd name="T9" fmla="*/ 2284 h 2482"/>
                <a:gd name="T10" fmla="*/ 1212 w 1947"/>
                <a:gd name="T11" fmla="*/ 2455 h 2482"/>
                <a:gd name="T12" fmla="*/ 1186 w 1947"/>
                <a:gd name="T13" fmla="*/ 2482 h 2482"/>
                <a:gd name="T14" fmla="*/ 1057 w 1947"/>
                <a:gd name="T15" fmla="*/ 2482 h 2482"/>
                <a:gd name="T16" fmla="*/ 1030 w 1947"/>
                <a:gd name="T17" fmla="*/ 2455 h 2482"/>
                <a:gd name="T18" fmla="*/ 1030 w 1947"/>
                <a:gd name="T19" fmla="*/ 1749 h 2482"/>
                <a:gd name="T20" fmla="*/ 1038 w 1947"/>
                <a:gd name="T21" fmla="*/ 1730 h 2482"/>
                <a:gd name="T22" fmla="*/ 1104 w 1947"/>
                <a:gd name="T23" fmla="*/ 1664 h 2482"/>
                <a:gd name="T24" fmla="*/ 1112 w 1947"/>
                <a:gd name="T25" fmla="*/ 1645 h 2482"/>
                <a:gd name="T26" fmla="*/ 1112 w 1947"/>
                <a:gd name="T27" fmla="*/ 1361 h 2482"/>
                <a:gd name="T28" fmla="*/ 1104 w 1947"/>
                <a:gd name="T29" fmla="*/ 1342 h 2482"/>
                <a:gd name="T30" fmla="*/ 811 w 1947"/>
                <a:gd name="T31" fmla="*/ 1049 h 2482"/>
                <a:gd name="T32" fmla="*/ 803 w 1947"/>
                <a:gd name="T33" fmla="*/ 1030 h 2482"/>
                <a:gd name="T34" fmla="*/ 803 w 1947"/>
                <a:gd name="T35" fmla="*/ 629 h 2482"/>
                <a:gd name="T36" fmla="*/ 795 w 1947"/>
                <a:gd name="T37" fmla="*/ 610 h 2482"/>
                <a:gd name="T38" fmla="*/ 542 w 1947"/>
                <a:gd name="T39" fmla="*/ 357 h 2482"/>
                <a:gd name="T40" fmla="*/ 523 w 1947"/>
                <a:gd name="T41" fmla="*/ 350 h 2482"/>
                <a:gd name="T42" fmla="*/ 361 w 1947"/>
                <a:gd name="T43" fmla="*/ 350 h 2482"/>
                <a:gd name="T44" fmla="*/ 342 w 1947"/>
                <a:gd name="T45" fmla="*/ 342 h 2482"/>
                <a:gd name="T46" fmla="*/ 0 w 1947"/>
                <a:gd name="T47" fmla="*/ 0 h 2482"/>
                <a:gd name="T48" fmla="*/ 180 w 1947"/>
                <a:gd name="T49" fmla="*/ 0 h 2482"/>
                <a:gd name="T50" fmla="*/ 198 w 1947"/>
                <a:gd name="T51" fmla="*/ 7 h 2482"/>
                <a:gd name="T52" fmla="*/ 298 w 1947"/>
                <a:gd name="T53" fmla="*/ 99 h 2482"/>
                <a:gd name="T54" fmla="*/ 316 w 1947"/>
                <a:gd name="T55" fmla="*/ 106 h 2482"/>
                <a:gd name="T56" fmla="*/ 450 w 1947"/>
                <a:gd name="T57" fmla="*/ 106 h 2482"/>
                <a:gd name="T58" fmla="*/ 452 w 1947"/>
                <a:gd name="T59" fmla="*/ 105 h 2482"/>
                <a:gd name="T60" fmla="*/ 458 w 1947"/>
                <a:gd name="T61" fmla="*/ 114 h 2482"/>
                <a:gd name="T62" fmla="*/ 816 w 1947"/>
                <a:gd name="T63" fmla="*/ 472 h 2482"/>
                <a:gd name="T64" fmla="*/ 835 w 1947"/>
                <a:gd name="T65" fmla="*/ 480 h 2482"/>
                <a:gd name="T66" fmla="*/ 1403 w 1947"/>
                <a:gd name="T67" fmla="*/ 480 h 2482"/>
                <a:gd name="T68" fmla="*/ 1422 w 1947"/>
                <a:gd name="T69" fmla="*/ 488 h 2482"/>
                <a:gd name="T70" fmla="*/ 1939 w 1947"/>
                <a:gd name="T71" fmla="*/ 1005 h 2482"/>
                <a:gd name="T72" fmla="*/ 1947 w 1947"/>
                <a:gd name="T73" fmla="*/ 1024 h 2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47" h="2482">
                  <a:moveTo>
                    <a:pt x="1947" y="1024"/>
                  </a:moveTo>
                  <a:cubicBezTo>
                    <a:pt x="1947" y="1527"/>
                    <a:pt x="1947" y="1527"/>
                    <a:pt x="1947" y="1527"/>
                  </a:cubicBezTo>
                  <a:cubicBezTo>
                    <a:pt x="1947" y="1534"/>
                    <a:pt x="1944" y="1541"/>
                    <a:pt x="1939" y="1546"/>
                  </a:cubicBezTo>
                  <a:cubicBezTo>
                    <a:pt x="1220" y="2265"/>
                    <a:pt x="1220" y="2265"/>
                    <a:pt x="1220" y="2265"/>
                  </a:cubicBezTo>
                  <a:cubicBezTo>
                    <a:pt x="1215" y="2270"/>
                    <a:pt x="1212" y="2277"/>
                    <a:pt x="1212" y="2284"/>
                  </a:cubicBezTo>
                  <a:cubicBezTo>
                    <a:pt x="1212" y="2455"/>
                    <a:pt x="1212" y="2455"/>
                    <a:pt x="1212" y="2455"/>
                  </a:cubicBezTo>
                  <a:cubicBezTo>
                    <a:pt x="1212" y="2470"/>
                    <a:pt x="1201" y="2482"/>
                    <a:pt x="1186" y="2482"/>
                  </a:cubicBezTo>
                  <a:cubicBezTo>
                    <a:pt x="1057" y="2482"/>
                    <a:pt x="1057" y="2482"/>
                    <a:pt x="1057" y="2482"/>
                  </a:cubicBezTo>
                  <a:cubicBezTo>
                    <a:pt x="1042" y="2482"/>
                    <a:pt x="1030" y="2470"/>
                    <a:pt x="1030" y="2455"/>
                  </a:cubicBezTo>
                  <a:cubicBezTo>
                    <a:pt x="1030" y="1749"/>
                    <a:pt x="1030" y="1749"/>
                    <a:pt x="1030" y="1749"/>
                  </a:cubicBezTo>
                  <a:cubicBezTo>
                    <a:pt x="1030" y="1742"/>
                    <a:pt x="1033" y="1735"/>
                    <a:pt x="1038" y="1730"/>
                  </a:cubicBezTo>
                  <a:cubicBezTo>
                    <a:pt x="1104" y="1664"/>
                    <a:pt x="1104" y="1664"/>
                    <a:pt x="1104" y="1664"/>
                  </a:cubicBezTo>
                  <a:cubicBezTo>
                    <a:pt x="1109" y="1659"/>
                    <a:pt x="1112" y="1652"/>
                    <a:pt x="1112" y="1645"/>
                  </a:cubicBezTo>
                  <a:cubicBezTo>
                    <a:pt x="1112" y="1361"/>
                    <a:pt x="1112" y="1361"/>
                    <a:pt x="1112" y="1361"/>
                  </a:cubicBezTo>
                  <a:cubicBezTo>
                    <a:pt x="1112" y="1354"/>
                    <a:pt x="1109" y="1347"/>
                    <a:pt x="1104" y="1342"/>
                  </a:cubicBezTo>
                  <a:cubicBezTo>
                    <a:pt x="811" y="1049"/>
                    <a:pt x="811" y="1049"/>
                    <a:pt x="811" y="1049"/>
                  </a:cubicBezTo>
                  <a:cubicBezTo>
                    <a:pt x="806" y="1044"/>
                    <a:pt x="803" y="1037"/>
                    <a:pt x="803" y="1030"/>
                  </a:cubicBezTo>
                  <a:cubicBezTo>
                    <a:pt x="803" y="629"/>
                    <a:pt x="803" y="629"/>
                    <a:pt x="803" y="629"/>
                  </a:cubicBezTo>
                  <a:cubicBezTo>
                    <a:pt x="803" y="622"/>
                    <a:pt x="800" y="615"/>
                    <a:pt x="795" y="610"/>
                  </a:cubicBezTo>
                  <a:cubicBezTo>
                    <a:pt x="542" y="357"/>
                    <a:pt x="542" y="357"/>
                    <a:pt x="542" y="357"/>
                  </a:cubicBezTo>
                  <a:cubicBezTo>
                    <a:pt x="537" y="352"/>
                    <a:pt x="531" y="350"/>
                    <a:pt x="523" y="350"/>
                  </a:cubicBezTo>
                  <a:cubicBezTo>
                    <a:pt x="361" y="350"/>
                    <a:pt x="361" y="350"/>
                    <a:pt x="361" y="350"/>
                  </a:cubicBezTo>
                  <a:cubicBezTo>
                    <a:pt x="354" y="350"/>
                    <a:pt x="347" y="347"/>
                    <a:pt x="342" y="342"/>
                  </a:cubicBezTo>
                  <a:cubicBezTo>
                    <a:pt x="0" y="0"/>
                    <a:pt x="0" y="0"/>
                    <a:pt x="0" y="0"/>
                  </a:cubicBezTo>
                  <a:cubicBezTo>
                    <a:pt x="180" y="0"/>
                    <a:pt x="180" y="0"/>
                    <a:pt x="180" y="0"/>
                  </a:cubicBezTo>
                  <a:cubicBezTo>
                    <a:pt x="186" y="0"/>
                    <a:pt x="193" y="2"/>
                    <a:pt x="198" y="7"/>
                  </a:cubicBezTo>
                  <a:cubicBezTo>
                    <a:pt x="298" y="99"/>
                    <a:pt x="298" y="99"/>
                    <a:pt x="298" y="99"/>
                  </a:cubicBezTo>
                  <a:cubicBezTo>
                    <a:pt x="303" y="104"/>
                    <a:pt x="310" y="106"/>
                    <a:pt x="316" y="106"/>
                  </a:cubicBezTo>
                  <a:cubicBezTo>
                    <a:pt x="450" y="106"/>
                    <a:pt x="450" y="106"/>
                    <a:pt x="450" y="106"/>
                  </a:cubicBezTo>
                  <a:cubicBezTo>
                    <a:pt x="452" y="105"/>
                    <a:pt x="452" y="105"/>
                    <a:pt x="452" y="105"/>
                  </a:cubicBezTo>
                  <a:cubicBezTo>
                    <a:pt x="453" y="108"/>
                    <a:pt x="455" y="111"/>
                    <a:pt x="458" y="114"/>
                  </a:cubicBezTo>
                  <a:cubicBezTo>
                    <a:pt x="816" y="472"/>
                    <a:pt x="816" y="472"/>
                    <a:pt x="816" y="472"/>
                  </a:cubicBezTo>
                  <a:cubicBezTo>
                    <a:pt x="821" y="477"/>
                    <a:pt x="828" y="480"/>
                    <a:pt x="835" y="480"/>
                  </a:cubicBezTo>
                  <a:cubicBezTo>
                    <a:pt x="1403" y="480"/>
                    <a:pt x="1403" y="480"/>
                    <a:pt x="1403" y="480"/>
                  </a:cubicBezTo>
                  <a:cubicBezTo>
                    <a:pt x="1410" y="480"/>
                    <a:pt x="1417" y="483"/>
                    <a:pt x="1422" y="488"/>
                  </a:cubicBezTo>
                  <a:cubicBezTo>
                    <a:pt x="1939" y="1005"/>
                    <a:pt x="1939" y="1005"/>
                    <a:pt x="1939" y="1005"/>
                  </a:cubicBezTo>
                  <a:cubicBezTo>
                    <a:pt x="1944" y="1010"/>
                    <a:pt x="1947" y="1017"/>
                    <a:pt x="1947" y="102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81818"/>
                </a:solidFill>
                <a:effectLst/>
                <a:uLnTx/>
                <a:uFillTx/>
                <a:latin typeface="Ericsson Hilda"/>
                <a:ea typeface="+mn-ea"/>
                <a:cs typeface="+mn-cs"/>
              </a:endParaRPr>
            </a:p>
          </p:txBody>
        </p:sp>
        <p:sp>
          <p:nvSpPr>
            <p:cNvPr id="135" name="Freeform 22">
              <a:extLst>
                <a:ext uri="{FF2B5EF4-FFF2-40B4-BE49-F238E27FC236}">
                  <a16:creationId xmlns:a16="http://schemas.microsoft.com/office/drawing/2014/main" xmlns="" id="{E7B75B63-6D5C-154C-88AB-15EA38E5E4FD}"/>
                </a:ext>
              </a:extLst>
            </p:cNvPr>
            <p:cNvSpPr>
              <a:spLocks/>
            </p:cNvSpPr>
            <p:nvPr/>
          </p:nvSpPr>
          <p:spPr bwMode="auto">
            <a:xfrm>
              <a:off x="2887663" y="3324226"/>
              <a:ext cx="242888" cy="174625"/>
            </a:xfrm>
            <a:custGeom>
              <a:avLst/>
              <a:gdLst>
                <a:gd name="T0" fmla="*/ 175 w 175"/>
                <a:gd name="T1" fmla="*/ 27 h 126"/>
                <a:gd name="T2" fmla="*/ 175 w 175"/>
                <a:gd name="T3" fmla="*/ 99 h 126"/>
                <a:gd name="T4" fmla="*/ 148 w 175"/>
                <a:gd name="T5" fmla="*/ 126 h 126"/>
                <a:gd name="T6" fmla="*/ 108 w 175"/>
                <a:gd name="T7" fmla="*/ 126 h 126"/>
                <a:gd name="T8" fmla="*/ 89 w 175"/>
                <a:gd name="T9" fmla="*/ 118 h 126"/>
                <a:gd name="T10" fmla="*/ 16 w 175"/>
                <a:gd name="T11" fmla="*/ 46 h 126"/>
                <a:gd name="T12" fmla="*/ 35 w 175"/>
                <a:gd name="T13" fmla="*/ 0 h 126"/>
                <a:gd name="T14" fmla="*/ 148 w 175"/>
                <a:gd name="T15" fmla="*/ 0 h 126"/>
                <a:gd name="T16" fmla="*/ 175 w 175"/>
                <a:gd name="T17" fmla="*/ 27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126">
                  <a:moveTo>
                    <a:pt x="175" y="27"/>
                  </a:moveTo>
                  <a:cubicBezTo>
                    <a:pt x="175" y="99"/>
                    <a:pt x="175" y="99"/>
                    <a:pt x="175" y="99"/>
                  </a:cubicBezTo>
                  <a:cubicBezTo>
                    <a:pt x="175" y="114"/>
                    <a:pt x="163" y="126"/>
                    <a:pt x="148" y="126"/>
                  </a:cubicBezTo>
                  <a:cubicBezTo>
                    <a:pt x="108" y="126"/>
                    <a:pt x="108" y="126"/>
                    <a:pt x="108" y="126"/>
                  </a:cubicBezTo>
                  <a:cubicBezTo>
                    <a:pt x="101" y="126"/>
                    <a:pt x="94" y="123"/>
                    <a:pt x="89" y="118"/>
                  </a:cubicBezTo>
                  <a:cubicBezTo>
                    <a:pt x="16" y="46"/>
                    <a:pt x="16" y="46"/>
                    <a:pt x="16" y="46"/>
                  </a:cubicBezTo>
                  <a:cubicBezTo>
                    <a:pt x="0" y="29"/>
                    <a:pt x="12" y="0"/>
                    <a:pt x="35" y="0"/>
                  </a:cubicBezTo>
                  <a:cubicBezTo>
                    <a:pt x="148" y="0"/>
                    <a:pt x="148" y="0"/>
                    <a:pt x="148" y="0"/>
                  </a:cubicBezTo>
                  <a:cubicBezTo>
                    <a:pt x="163" y="0"/>
                    <a:pt x="175" y="12"/>
                    <a:pt x="175" y="2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81818"/>
                </a:solidFill>
                <a:effectLst/>
                <a:uLnTx/>
                <a:uFillTx/>
                <a:latin typeface="Ericsson Hilda"/>
                <a:ea typeface="+mn-ea"/>
                <a:cs typeface="+mn-cs"/>
              </a:endParaRPr>
            </a:p>
          </p:txBody>
        </p:sp>
        <p:sp>
          <p:nvSpPr>
            <p:cNvPr id="136" name="Freeform 23">
              <a:extLst>
                <a:ext uri="{FF2B5EF4-FFF2-40B4-BE49-F238E27FC236}">
                  <a16:creationId xmlns:a16="http://schemas.microsoft.com/office/drawing/2014/main" xmlns="" id="{ED8A4459-64B2-B142-9271-7347783CFFB9}"/>
                </a:ext>
              </a:extLst>
            </p:cNvPr>
            <p:cNvSpPr>
              <a:spLocks/>
            </p:cNvSpPr>
            <p:nvPr/>
          </p:nvSpPr>
          <p:spPr bwMode="auto">
            <a:xfrm>
              <a:off x="1588" y="935038"/>
              <a:ext cx="3778250" cy="2249488"/>
            </a:xfrm>
            <a:custGeom>
              <a:avLst/>
              <a:gdLst>
                <a:gd name="T0" fmla="*/ 1728 w 2729"/>
                <a:gd name="T1" fmla="*/ 1609 h 1620"/>
                <a:gd name="T2" fmla="*/ 1730 w 2729"/>
                <a:gd name="T3" fmla="*/ 1619 h 1620"/>
                <a:gd name="T4" fmla="*/ 1728 w 2729"/>
                <a:gd name="T5" fmla="*/ 1620 h 1620"/>
                <a:gd name="T6" fmla="*/ 1594 w 2729"/>
                <a:gd name="T7" fmla="*/ 1620 h 1620"/>
                <a:gd name="T8" fmla="*/ 1576 w 2729"/>
                <a:gd name="T9" fmla="*/ 1613 h 1620"/>
                <a:gd name="T10" fmla="*/ 1476 w 2729"/>
                <a:gd name="T11" fmla="*/ 1521 h 1620"/>
                <a:gd name="T12" fmla="*/ 1458 w 2729"/>
                <a:gd name="T13" fmla="*/ 1514 h 1620"/>
                <a:gd name="T14" fmla="*/ 1278 w 2729"/>
                <a:gd name="T15" fmla="*/ 1514 h 1620"/>
                <a:gd name="T16" fmla="*/ 970 w 2729"/>
                <a:gd name="T17" fmla="*/ 1206 h 1620"/>
                <a:gd name="T18" fmla="*/ 962 w 2729"/>
                <a:gd name="T19" fmla="*/ 1187 h 1620"/>
                <a:gd name="T20" fmla="*/ 962 w 2729"/>
                <a:gd name="T21" fmla="*/ 835 h 1620"/>
                <a:gd name="T22" fmla="*/ 954 w 2729"/>
                <a:gd name="T23" fmla="*/ 816 h 1620"/>
                <a:gd name="T24" fmla="*/ 639 w 2729"/>
                <a:gd name="T25" fmla="*/ 501 h 1620"/>
                <a:gd name="T26" fmla="*/ 620 w 2729"/>
                <a:gd name="T27" fmla="*/ 493 h 1620"/>
                <a:gd name="T28" fmla="*/ 395 w 2729"/>
                <a:gd name="T29" fmla="*/ 493 h 1620"/>
                <a:gd name="T30" fmla="*/ 376 w 2729"/>
                <a:gd name="T31" fmla="*/ 501 h 1620"/>
                <a:gd name="T32" fmla="*/ 186 w 2729"/>
                <a:gd name="T33" fmla="*/ 692 h 1620"/>
                <a:gd name="T34" fmla="*/ 167 w 2729"/>
                <a:gd name="T35" fmla="*/ 700 h 1620"/>
                <a:gd name="T36" fmla="*/ 27 w 2729"/>
                <a:gd name="T37" fmla="*/ 700 h 1620"/>
                <a:gd name="T38" fmla="*/ 0 w 2729"/>
                <a:gd name="T39" fmla="*/ 673 h 1620"/>
                <a:gd name="T40" fmla="*/ 0 w 2729"/>
                <a:gd name="T41" fmla="*/ 219 h 1620"/>
                <a:gd name="T42" fmla="*/ 27 w 2729"/>
                <a:gd name="T43" fmla="*/ 192 h 1620"/>
                <a:gd name="T44" fmla="*/ 965 w 2729"/>
                <a:gd name="T45" fmla="*/ 192 h 1620"/>
                <a:gd name="T46" fmla="*/ 992 w 2729"/>
                <a:gd name="T47" fmla="*/ 165 h 1620"/>
                <a:gd name="T48" fmla="*/ 992 w 2729"/>
                <a:gd name="T49" fmla="*/ 27 h 1620"/>
                <a:gd name="T50" fmla="*/ 1019 w 2729"/>
                <a:gd name="T51" fmla="*/ 0 h 1620"/>
                <a:gd name="T52" fmla="*/ 1477 w 2729"/>
                <a:gd name="T53" fmla="*/ 0 h 1620"/>
                <a:gd name="T54" fmla="*/ 1496 w 2729"/>
                <a:gd name="T55" fmla="*/ 8 h 1620"/>
                <a:gd name="T56" fmla="*/ 1707 w 2729"/>
                <a:gd name="T57" fmla="*/ 219 h 1620"/>
                <a:gd name="T58" fmla="*/ 1745 w 2729"/>
                <a:gd name="T59" fmla="*/ 219 h 1620"/>
                <a:gd name="T60" fmla="*/ 1854 w 2729"/>
                <a:gd name="T61" fmla="*/ 110 h 1620"/>
                <a:gd name="T62" fmla="*/ 1873 w 2729"/>
                <a:gd name="T63" fmla="*/ 102 h 1620"/>
                <a:gd name="T64" fmla="*/ 2285 w 2729"/>
                <a:gd name="T65" fmla="*/ 102 h 1620"/>
                <a:gd name="T66" fmla="*/ 2304 w 2729"/>
                <a:gd name="T67" fmla="*/ 110 h 1620"/>
                <a:gd name="T68" fmla="*/ 2721 w 2729"/>
                <a:gd name="T69" fmla="*/ 527 h 1620"/>
                <a:gd name="T70" fmla="*/ 2729 w 2729"/>
                <a:gd name="T71" fmla="*/ 546 h 1620"/>
                <a:gd name="T72" fmla="*/ 2729 w 2729"/>
                <a:gd name="T73" fmla="*/ 809 h 1620"/>
                <a:gd name="T74" fmla="*/ 2702 w 2729"/>
                <a:gd name="T75" fmla="*/ 836 h 1620"/>
                <a:gd name="T76" fmla="*/ 2551 w 2729"/>
                <a:gd name="T77" fmla="*/ 836 h 1620"/>
                <a:gd name="T78" fmla="*/ 2532 w 2729"/>
                <a:gd name="T79" fmla="*/ 844 h 1620"/>
                <a:gd name="T80" fmla="*/ 2078 w 2729"/>
                <a:gd name="T81" fmla="*/ 1298 h 1620"/>
                <a:gd name="T82" fmla="*/ 2070 w 2729"/>
                <a:gd name="T83" fmla="*/ 1317 h 1620"/>
                <a:gd name="T84" fmla="*/ 2070 w 2729"/>
                <a:gd name="T85" fmla="*/ 1581 h 1620"/>
                <a:gd name="T86" fmla="*/ 2043 w 2729"/>
                <a:gd name="T87" fmla="*/ 1608 h 1620"/>
                <a:gd name="T88" fmla="*/ 1994 w 2729"/>
                <a:gd name="T89" fmla="*/ 1608 h 1620"/>
                <a:gd name="T90" fmla="*/ 1967 w 2729"/>
                <a:gd name="T91" fmla="*/ 1581 h 1620"/>
                <a:gd name="T92" fmla="*/ 1967 w 2729"/>
                <a:gd name="T93" fmla="*/ 1483 h 1620"/>
                <a:gd name="T94" fmla="*/ 1941 w 2729"/>
                <a:gd name="T95" fmla="*/ 1456 h 1620"/>
                <a:gd name="T96" fmla="*/ 1755 w 2729"/>
                <a:gd name="T97" fmla="*/ 1456 h 1620"/>
                <a:gd name="T98" fmla="*/ 1728 w 2729"/>
                <a:gd name="T99" fmla="*/ 1483 h 1620"/>
                <a:gd name="T100" fmla="*/ 1728 w 2729"/>
                <a:gd name="T101" fmla="*/ 1609 h 1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29" h="1620">
                  <a:moveTo>
                    <a:pt x="1728" y="1609"/>
                  </a:moveTo>
                  <a:cubicBezTo>
                    <a:pt x="1728" y="1613"/>
                    <a:pt x="1729" y="1616"/>
                    <a:pt x="1730" y="1619"/>
                  </a:cubicBezTo>
                  <a:cubicBezTo>
                    <a:pt x="1728" y="1620"/>
                    <a:pt x="1728" y="1620"/>
                    <a:pt x="1728" y="1620"/>
                  </a:cubicBezTo>
                  <a:cubicBezTo>
                    <a:pt x="1594" y="1620"/>
                    <a:pt x="1594" y="1620"/>
                    <a:pt x="1594" y="1620"/>
                  </a:cubicBezTo>
                  <a:cubicBezTo>
                    <a:pt x="1588" y="1620"/>
                    <a:pt x="1581" y="1618"/>
                    <a:pt x="1576" y="1613"/>
                  </a:cubicBezTo>
                  <a:cubicBezTo>
                    <a:pt x="1476" y="1521"/>
                    <a:pt x="1476" y="1521"/>
                    <a:pt x="1476" y="1521"/>
                  </a:cubicBezTo>
                  <a:cubicBezTo>
                    <a:pt x="1471" y="1516"/>
                    <a:pt x="1464" y="1514"/>
                    <a:pt x="1458" y="1514"/>
                  </a:cubicBezTo>
                  <a:cubicBezTo>
                    <a:pt x="1278" y="1514"/>
                    <a:pt x="1278" y="1514"/>
                    <a:pt x="1278" y="1514"/>
                  </a:cubicBezTo>
                  <a:cubicBezTo>
                    <a:pt x="970" y="1206"/>
                    <a:pt x="970" y="1206"/>
                    <a:pt x="970" y="1206"/>
                  </a:cubicBezTo>
                  <a:cubicBezTo>
                    <a:pt x="965" y="1201"/>
                    <a:pt x="962" y="1194"/>
                    <a:pt x="962" y="1187"/>
                  </a:cubicBezTo>
                  <a:cubicBezTo>
                    <a:pt x="962" y="835"/>
                    <a:pt x="962" y="835"/>
                    <a:pt x="962" y="835"/>
                  </a:cubicBezTo>
                  <a:cubicBezTo>
                    <a:pt x="962" y="828"/>
                    <a:pt x="959" y="821"/>
                    <a:pt x="954" y="816"/>
                  </a:cubicBezTo>
                  <a:cubicBezTo>
                    <a:pt x="639" y="501"/>
                    <a:pt x="639" y="501"/>
                    <a:pt x="639" y="501"/>
                  </a:cubicBezTo>
                  <a:cubicBezTo>
                    <a:pt x="634" y="496"/>
                    <a:pt x="627" y="493"/>
                    <a:pt x="620" y="493"/>
                  </a:cubicBezTo>
                  <a:cubicBezTo>
                    <a:pt x="395" y="493"/>
                    <a:pt x="395" y="493"/>
                    <a:pt x="395" y="493"/>
                  </a:cubicBezTo>
                  <a:cubicBezTo>
                    <a:pt x="388" y="493"/>
                    <a:pt x="381" y="496"/>
                    <a:pt x="376" y="501"/>
                  </a:cubicBezTo>
                  <a:cubicBezTo>
                    <a:pt x="186" y="692"/>
                    <a:pt x="186" y="692"/>
                    <a:pt x="186" y="692"/>
                  </a:cubicBezTo>
                  <a:cubicBezTo>
                    <a:pt x="181" y="697"/>
                    <a:pt x="174" y="700"/>
                    <a:pt x="167" y="700"/>
                  </a:cubicBezTo>
                  <a:cubicBezTo>
                    <a:pt x="27" y="700"/>
                    <a:pt x="27" y="700"/>
                    <a:pt x="27" y="700"/>
                  </a:cubicBezTo>
                  <a:cubicBezTo>
                    <a:pt x="12" y="700"/>
                    <a:pt x="0" y="688"/>
                    <a:pt x="0" y="673"/>
                  </a:cubicBezTo>
                  <a:cubicBezTo>
                    <a:pt x="0" y="219"/>
                    <a:pt x="0" y="219"/>
                    <a:pt x="0" y="219"/>
                  </a:cubicBezTo>
                  <a:cubicBezTo>
                    <a:pt x="0" y="204"/>
                    <a:pt x="12" y="192"/>
                    <a:pt x="27" y="192"/>
                  </a:cubicBezTo>
                  <a:cubicBezTo>
                    <a:pt x="965" y="192"/>
                    <a:pt x="965" y="192"/>
                    <a:pt x="965" y="192"/>
                  </a:cubicBezTo>
                  <a:cubicBezTo>
                    <a:pt x="980" y="192"/>
                    <a:pt x="992" y="180"/>
                    <a:pt x="992" y="165"/>
                  </a:cubicBezTo>
                  <a:cubicBezTo>
                    <a:pt x="992" y="27"/>
                    <a:pt x="992" y="27"/>
                    <a:pt x="992" y="27"/>
                  </a:cubicBezTo>
                  <a:cubicBezTo>
                    <a:pt x="992" y="12"/>
                    <a:pt x="1004" y="0"/>
                    <a:pt x="1019" y="0"/>
                  </a:cubicBezTo>
                  <a:cubicBezTo>
                    <a:pt x="1477" y="0"/>
                    <a:pt x="1477" y="0"/>
                    <a:pt x="1477" y="0"/>
                  </a:cubicBezTo>
                  <a:cubicBezTo>
                    <a:pt x="1484" y="0"/>
                    <a:pt x="1491" y="3"/>
                    <a:pt x="1496" y="8"/>
                  </a:cubicBezTo>
                  <a:cubicBezTo>
                    <a:pt x="1707" y="219"/>
                    <a:pt x="1707" y="219"/>
                    <a:pt x="1707" y="219"/>
                  </a:cubicBezTo>
                  <a:cubicBezTo>
                    <a:pt x="1718" y="230"/>
                    <a:pt x="1734" y="230"/>
                    <a:pt x="1745" y="219"/>
                  </a:cubicBezTo>
                  <a:cubicBezTo>
                    <a:pt x="1854" y="110"/>
                    <a:pt x="1854" y="110"/>
                    <a:pt x="1854" y="110"/>
                  </a:cubicBezTo>
                  <a:cubicBezTo>
                    <a:pt x="1859" y="105"/>
                    <a:pt x="1866" y="102"/>
                    <a:pt x="1873" y="102"/>
                  </a:cubicBezTo>
                  <a:cubicBezTo>
                    <a:pt x="2285" y="102"/>
                    <a:pt x="2285" y="102"/>
                    <a:pt x="2285" y="102"/>
                  </a:cubicBezTo>
                  <a:cubicBezTo>
                    <a:pt x="2292" y="102"/>
                    <a:pt x="2299" y="105"/>
                    <a:pt x="2304" y="110"/>
                  </a:cubicBezTo>
                  <a:cubicBezTo>
                    <a:pt x="2721" y="527"/>
                    <a:pt x="2721" y="527"/>
                    <a:pt x="2721" y="527"/>
                  </a:cubicBezTo>
                  <a:cubicBezTo>
                    <a:pt x="2726" y="532"/>
                    <a:pt x="2729" y="539"/>
                    <a:pt x="2729" y="546"/>
                  </a:cubicBezTo>
                  <a:cubicBezTo>
                    <a:pt x="2729" y="809"/>
                    <a:pt x="2729" y="809"/>
                    <a:pt x="2729" y="809"/>
                  </a:cubicBezTo>
                  <a:cubicBezTo>
                    <a:pt x="2729" y="824"/>
                    <a:pt x="2717" y="836"/>
                    <a:pt x="2702" y="836"/>
                  </a:cubicBezTo>
                  <a:cubicBezTo>
                    <a:pt x="2551" y="836"/>
                    <a:pt x="2551" y="836"/>
                    <a:pt x="2551" y="836"/>
                  </a:cubicBezTo>
                  <a:cubicBezTo>
                    <a:pt x="2544" y="836"/>
                    <a:pt x="2537" y="839"/>
                    <a:pt x="2532" y="844"/>
                  </a:cubicBezTo>
                  <a:cubicBezTo>
                    <a:pt x="2078" y="1298"/>
                    <a:pt x="2078" y="1298"/>
                    <a:pt x="2078" y="1298"/>
                  </a:cubicBezTo>
                  <a:cubicBezTo>
                    <a:pt x="2073" y="1303"/>
                    <a:pt x="2070" y="1310"/>
                    <a:pt x="2070" y="1317"/>
                  </a:cubicBezTo>
                  <a:cubicBezTo>
                    <a:pt x="2070" y="1581"/>
                    <a:pt x="2070" y="1581"/>
                    <a:pt x="2070" y="1581"/>
                  </a:cubicBezTo>
                  <a:cubicBezTo>
                    <a:pt x="2070" y="1596"/>
                    <a:pt x="2058" y="1608"/>
                    <a:pt x="2043" y="1608"/>
                  </a:cubicBezTo>
                  <a:cubicBezTo>
                    <a:pt x="1994" y="1608"/>
                    <a:pt x="1994" y="1608"/>
                    <a:pt x="1994" y="1608"/>
                  </a:cubicBezTo>
                  <a:cubicBezTo>
                    <a:pt x="1979" y="1608"/>
                    <a:pt x="1967" y="1596"/>
                    <a:pt x="1967" y="1581"/>
                  </a:cubicBezTo>
                  <a:cubicBezTo>
                    <a:pt x="1967" y="1483"/>
                    <a:pt x="1967" y="1483"/>
                    <a:pt x="1967" y="1483"/>
                  </a:cubicBezTo>
                  <a:cubicBezTo>
                    <a:pt x="1967" y="1468"/>
                    <a:pt x="1955" y="1456"/>
                    <a:pt x="1941" y="1456"/>
                  </a:cubicBezTo>
                  <a:cubicBezTo>
                    <a:pt x="1755" y="1456"/>
                    <a:pt x="1755" y="1456"/>
                    <a:pt x="1755" y="1456"/>
                  </a:cubicBezTo>
                  <a:cubicBezTo>
                    <a:pt x="1740" y="1456"/>
                    <a:pt x="1728" y="1468"/>
                    <a:pt x="1728" y="1483"/>
                  </a:cubicBezTo>
                  <a:lnTo>
                    <a:pt x="1728" y="1609"/>
                  </a:lnTo>
                  <a:close/>
                </a:path>
              </a:pathLst>
            </a:custGeom>
            <a:grpFill/>
            <a:ln w="9525">
              <a:solidFill>
                <a:schemeClr val="bg2"/>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181818"/>
                </a:solidFill>
                <a:effectLst/>
                <a:uLnTx/>
                <a:uFillTx/>
                <a:latin typeface="Ericsson Hilda"/>
                <a:ea typeface="+mn-ea"/>
                <a:cs typeface="+mn-cs"/>
              </a:endParaRPr>
            </a:p>
          </p:txBody>
        </p:sp>
      </p:grpSp>
      <p:sp>
        <p:nvSpPr>
          <p:cNvPr id="26" name="Content Placeholder 3">
            <a:extLst>
              <a:ext uri="{FF2B5EF4-FFF2-40B4-BE49-F238E27FC236}">
                <a16:creationId xmlns:a16="http://schemas.microsoft.com/office/drawing/2014/main" xmlns="" id="{992743BA-43D0-4520-9925-EFE1F70F3921}"/>
              </a:ext>
            </a:extLst>
          </p:cNvPr>
          <p:cNvSpPr txBox="1">
            <a:spLocks/>
          </p:cNvSpPr>
          <p:nvPr/>
        </p:nvSpPr>
        <p:spPr>
          <a:xfrm>
            <a:off x="7191103" y="1529313"/>
            <a:ext cx="3455176" cy="1516359"/>
          </a:xfrm>
          <a:prstGeom prst="rect">
            <a:avLst/>
          </a:prstGeom>
          <a:noFill/>
          <a:ln w="19050">
            <a:solidFill>
              <a:schemeClr val="tx1"/>
            </a:solidFill>
          </a:ln>
        </p:spPr>
        <p:txBody>
          <a:bodyPr/>
          <a:lstStyle>
            <a:lvl1pPr marL="1800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ea typeface="+mn-ea"/>
                <a:cs typeface="+mn-cs"/>
              </a:defRPr>
            </a:lvl1pPr>
            <a:lvl2pPr marL="36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2pPr>
            <a:lvl3pPr marL="54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3pPr>
            <a:lvl4pPr marL="72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4pPr>
            <a:lvl5pPr marL="90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5pPr>
            <a:lvl6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6pPr>
            <a:lvl7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7pPr>
            <a:lvl8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8pPr>
            <a:lvl9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9pPr>
          </a:lstStyle>
          <a:p>
            <a:pPr marL="0" indent="0">
              <a:spcBef>
                <a:spcPts val="600"/>
              </a:spcBef>
              <a:buClr>
                <a:schemeClr val="bg1"/>
              </a:buClr>
              <a:buNone/>
              <a:defRPr/>
            </a:pPr>
            <a:r>
              <a:rPr lang="en-US" sz="1200" b="1">
                <a:solidFill>
                  <a:schemeClr val="tx2"/>
                </a:solidFill>
              </a:rPr>
              <a:t>China</a:t>
            </a:r>
          </a:p>
          <a:p>
            <a:pPr>
              <a:lnSpc>
                <a:spcPct val="150000"/>
              </a:lnSpc>
              <a:spcBef>
                <a:spcPts val="600"/>
              </a:spcBef>
              <a:defRPr/>
            </a:pPr>
            <a:r>
              <a:rPr lang="en-US" sz="1200">
                <a:solidFill>
                  <a:schemeClr val="tx2"/>
                </a:solidFill>
              </a:rPr>
              <a:t>IMT-2030 promotion group</a:t>
            </a:r>
          </a:p>
          <a:p>
            <a:pPr>
              <a:lnSpc>
                <a:spcPct val="150000"/>
              </a:lnSpc>
              <a:spcBef>
                <a:spcPts val="600"/>
              </a:spcBef>
              <a:defRPr/>
            </a:pPr>
            <a:r>
              <a:rPr lang="en-US" sz="1200">
                <a:solidFill>
                  <a:schemeClr val="tx2"/>
                </a:solidFill>
                <a:cs typeface="Ericsson Hilda"/>
              </a:rPr>
              <a:t>MOST</a:t>
            </a:r>
          </a:p>
          <a:p>
            <a:pPr>
              <a:lnSpc>
                <a:spcPct val="150000"/>
              </a:lnSpc>
              <a:spcBef>
                <a:spcPts val="600"/>
              </a:spcBef>
              <a:defRPr/>
            </a:pPr>
            <a:r>
              <a:rPr lang="en-US" sz="1200">
                <a:solidFill>
                  <a:schemeClr val="tx2"/>
                </a:solidFill>
                <a:cs typeface="Ericsson Hilda"/>
              </a:rPr>
              <a:t>Future forum</a:t>
            </a:r>
          </a:p>
          <a:p>
            <a:endParaRPr lang="en-US" sz="1200">
              <a:solidFill>
                <a:schemeClr val="tx2"/>
              </a:solidFill>
            </a:endParaRPr>
          </a:p>
        </p:txBody>
      </p:sp>
      <p:sp>
        <p:nvSpPr>
          <p:cNvPr id="27" name="Content Placeholder 3">
            <a:extLst>
              <a:ext uri="{FF2B5EF4-FFF2-40B4-BE49-F238E27FC236}">
                <a16:creationId xmlns:a16="http://schemas.microsoft.com/office/drawing/2014/main" xmlns="" id="{EB51F6EB-EEF7-4469-841A-6FF18151745E}"/>
              </a:ext>
            </a:extLst>
          </p:cNvPr>
          <p:cNvSpPr txBox="1">
            <a:spLocks/>
          </p:cNvSpPr>
          <p:nvPr/>
        </p:nvSpPr>
        <p:spPr>
          <a:xfrm>
            <a:off x="1127485" y="2416216"/>
            <a:ext cx="2190856" cy="1310456"/>
          </a:xfrm>
          <a:prstGeom prst="rect">
            <a:avLst/>
          </a:prstGeom>
          <a:noFill/>
          <a:ln w="19050">
            <a:solidFill>
              <a:schemeClr val="tx1"/>
            </a:solidFill>
          </a:ln>
        </p:spPr>
        <p:txBody>
          <a:bodyPr/>
          <a:lstStyle>
            <a:lvl1pPr marL="1800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ea typeface="+mn-ea"/>
                <a:cs typeface="+mn-cs"/>
              </a:defRPr>
            </a:lvl1pPr>
            <a:lvl2pPr marL="36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2pPr>
            <a:lvl3pPr marL="54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3pPr>
            <a:lvl4pPr marL="72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4pPr>
            <a:lvl5pPr marL="90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5pPr>
            <a:lvl6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6pPr>
            <a:lvl7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7pPr>
            <a:lvl8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8pPr>
            <a:lvl9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9pPr>
          </a:lstStyle>
          <a:p>
            <a:pPr marL="0" indent="0">
              <a:spcBef>
                <a:spcPts val="600"/>
              </a:spcBef>
              <a:buClr>
                <a:schemeClr val="bg1"/>
              </a:buClr>
              <a:buNone/>
              <a:defRPr/>
            </a:pPr>
            <a:r>
              <a:rPr lang="en-US" sz="1200" b="1">
                <a:solidFill>
                  <a:schemeClr val="tx2"/>
                </a:solidFill>
              </a:rPr>
              <a:t>USA</a:t>
            </a:r>
          </a:p>
          <a:p>
            <a:pPr>
              <a:lnSpc>
                <a:spcPct val="150000"/>
              </a:lnSpc>
              <a:spcBef>
                <a:spcPts val="600"/>
              </a:spcBef>
              <a:defRPr/>
            </a:pPr>
            <a:r>
              <a:rPr lang="en-US" sz="1200">
                <a:solidFill>
                  <a:schemeClr val="tx2"/>
                </a:solidFill>
              </a:rPr>
              <a:t>ATIS </a:t>
            </a:r>
          </a:p>
          <a:p>
            <a:pPr>
              <a:lnSpc>
                <a:spcPct val="150000"/>
              </a:lnSpc>
              <a:spcBef>
                <a:spcPts val="600"/>
              </a:spcBef>
              <a:defRPr/>
            </a:pPr>
            <a:r>
              <a:rPr lang="en-US" sz="1200">
                <a:solidFill>
                  <a:schemeClr val="tx2"/>
                </a:solidFill>
              </a:rPr>
              <a:t>RINGS</a:t>
            </a:r>
          </a:p>
          <a:p>
            <a:pPr marL="0" indent="0">
              <a:spcBef>
                <a:spcPts val="600"/>
              </a:spcBef>
              <a:buClr>
                <a:schemeClr val="bg1"/>
              </a:buClr>
              <a:buNone/>
              <a:defRPr/>
            </a:pPr>
            <a:endParaRPr lang="en-US" sz="1200" b="1">
              <a:solidFill>
                <a:schemeClr val="tx2"/>
              </a:solidFill>
            </a:endParaRPr>
          </a:p>
        </p:txBody>
      </p:sp>
      <p:sp>
        <p:nvSpPr>
          <p:cNvPr id="28" name="Content Placeholder 3">
            <a:extLst>
              <a:ext uri="{FF2B5EF4-FFF2-40B4-BE49-F238E27FC236}">
                <a16:creationId xmlns:a16="http://schemas.microsoft.com/office/drawing/2014/main" xmlns="" id="{F28876B9-6F73-42AC-BB8D-33CC603059B5}"/>
              </a:ext>
            </a:extLst>
          </p:cNvPr>
          <p:cNvSpPr txBox="1">
            <a:spLocks/>
          </p:cNvSpPr>
          <p:nvPr/>
        </p:nvSpPr>
        <p:spPr>
          <a:xfrm>
            <a:off x="3691177" y="1847896"/>
            <a:ext cx="2679836" cy="2160660"/>
          </a:xfrm>
          <a:prstGeom prst="rect">
            <a:avLst/>
          </a:prstGeom>
          <a:noFill/>
          <a:ln w="19050">
            <a:solidFill>
              <a:schemeClr val="tx1"/>
            </a:solidFill>
          </a:ln>
        </p:spPr>
        <p:txBody>
          <a:bodyPr/>
          <a:lstStyle>
            <a:lvl1pPr marL="1800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ea typeface="+mn-ea"/>
                <a:cs typeface="+mn-cs"/>
              </a:defRPr>
            </a:lvl1pPr>
            <a:lvl2pPr marL="36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2pPr>
            <a:lvl3pPr marL="54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3pPr>
            <a:lvl4pPr marL="72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4pPr>
            <a:lvl5pPr marL="90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5pPr>
            <a:lvl6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6pPr>
            <a:lvl7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7pPr>
            <a:lvl8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8pPr>
            <a:lvl9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9pPr>
          </a:lstStyle>
          <a:p>
            <a:pPr marL="0" indent="0">
              <a:spcBef>
                <a:spcPts val="600"/>
              </a:spcBef>
              <a:buClr>
                <a:schemeClr val="bg1"/>
              </a:buClr>
              <a:buNone/>
              <a:defRPr/>
            </a:pPr>
            <a:r>
              <a:rPr lang="en-US" sz="1200" b="1">
                <a:solidFill>
                  <a:schemeClr val="tx2"/>
                </a:solidFill>
              </a:rPr>
              <a:t>Europe</a:t>
            </a:r>
          </a:p>
          <a:p>
            <a:pPr>
              <a:lnSpc>
                <a:spcPct val="150000"/>
              </a:lnSpc>
              <a:spcBef>
                <a:spcPts val="600"/>
              </a:spcBef>
              <a:buFont typeface="Arial" panose="020B0604020202020204" pitchFamily="34" charset="0"/>
              <a:buChar char="•"/>
              <a:defRPr/>
            </a:pPr>
            <a:r>
              <a:rPr lang="en-US" sz="1200">
                <a:solidFill>
                  <a:schemeClr val="tx2"/>
                </a:solidFill>
              </a:rPr>
              <a:t>ICT-52</a:t>
            </a:r>
          </a:p>
          <a:p>
            <a:pPr>
              <a:lnSpc>
                <a:spcPct val="150000"/>
              </a:lnSpc>
              <a:spcBef>
                <a:spcPts val="600"/>
              </a:spcBef>
              <a:buFont typeface="Arial" panose="020B0604020202020204" pitchFamily="34" charset="0"/>
              <a:buChar char="•"/>
              <a:defRPr/>
            </a:pPr>
            <a:endParaRPr lang="en-US" sz="1200">
              <a:solidFill>
                <a:schemeClr val="tx2"/>
              </a:solidFill>
            </a:endParaRPr>
          </a:p>
          <a:p>
            <a:pPr>
              <a:lnSpc>
                <a:spcPct val="150000"/>
              </a:lnSpc>
              <a:spcBef>
                <a:spcPts val="600"/>
              </a:spcBef>
              <a:buFont typeface="Arial" panose="020B0604020202020204" pitchFamily="34" charset="0"/>
              <a:buChar char="•"/>
              <a:defRPr/>
            </a:pPr>
            <a:r>
              <a:rPr lang="en-US" sz="1200">
                <a:solidFill>
                  <a:schemeClr val="tx2"/>
                </a:solidFill>
              </a:rPr>
              <a:t>Horizon Europe (coming) </a:t>
            </a:r>
          </a:p>
          <a:p>
            <a:pPr>
              <a:lnSpc>
                <a:spcPct val="150000"/>
              </a:lnSpc>
              <a:spcBef>
                <a:spcPts val="600"/>
              </a:spcBef>
              <a:buFont typeface="Arial" panose="020B0604020202020204" pitchFamily="34" charset="0"/>
              <a:buChar char="•"/>
              <a:defRPr/>
            </a:pPr>
            <a:r>
              <a:rPr lang="en-US" sz="1200">
                <a:solidFill>
                  <a:schemeClr val="tx2"/>
                </a:solidFill>
              </a:rPr>
              <a:t>National programs </a:t>
            </a:r>
          </a:p>
          <a:p>
            <a:pPr>
              <a:spcBef>
                <a:spcPts val="600"/>
              </a:spcBef>
              <a:buClr>
                <a:schemeClr val="bg1"/>
              </a:buClr>
              <a:buFontTx/>
              <a:buChar char="-"/>
              <a:defRPr/>
            </a:pPr>
            <a:endParaRPr lang="en-US" sz="1200">
              <a:solidFill>
                <a:schemeClr val="tx2"/>
              </a:solidFill>
            </a:endParaRPr>
          </a:p>
          <a:p>
            <a:pPr marL="0" indent="0">
              <a:spcBef>
                <a:spcPts val="600"/>
              </a:spcBef>
              <a:buClr>
                <a:schemeClr val="bg1"/>
              </a:buClr>
              <a:buNone/>
              <a:defRPr/>
            </a:pPr>
            <a:r>
              <a:rPr lang="en-US" sz="1200">
                <a:solidFill>
                  <a:schemeClr val="tx2"/>
                </a:solidFill>
              </a:rPr>
              <a:t>         </a:t>
            </a:r>
          </a:p>
        </p:txBody>
      </p:sp>
      <p:sp>
        <p:nvSpPr>
          <p:cNvPr id="30" name="Content Placeholder 3">
            <a:extLst>
              <a:ext uri="{FF2B5EF4-FFF2-40B4-BE49-F238E27FC236}">
                <a16:creationId xmlns:a16="http://schemas.microsoft.com/office/drawing/2014/main" xmlns="" id="{4118FA34-1A47-44BA-80E8-FED87777E644}"/>
              </a:ext>
            </a:extLst>
          </p:cNvPr>
          <p:cNvSpPr txBox="1">
            <a:spLocks/>
          </p:cNvSpPr>
          <p:nvPr/>
        </p:nvSpPr>
        <p:spPr>
          <a:xfrm>
            <a:off x="9305919" y="3131024"/>
            <a:ext cx="2679836" cy="1162347"/>
          </a:xfrm>
          <a:prstGeom prst="rect">
            <a:avLst/>
          </a:prstGeom>
          <a:noFill/>
          <a:ln w="19050">
            <a:solidFill>
              <a:schemeClr val="tx1"/>
            </a:solidFill>
          </a:ln>
        </p:spPr>
        <p:txBody>
          <a:bodyPr/>
          <a:lstStyle>
            <a:lvl1pPr marL="1800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ea typeface="+mn-ea"/>
                <a:cs typeface="+mn-cs"/>
              </a:defRPr>
            </a:lvl1pPr>
            <a:lvl2pPr marL="36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2pPr>
            <a:lvl3pPr marL="54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3pPr>
            <a:lvl4pPr marL="72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4pPr>
            <a:lvl5pPr marL="90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5pPr>
            <a:lvl6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6pPr>
            <a:lvl7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7pPr>
            <a:lvl8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8pPr>
            <a:lvl9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9pPr>
          </a:lstStyle>
          <a:p>
            <a:pPr marL="0" indent="0">
              <a:spcBef>
                <a:spcPts val="600"/>
              </a:spcBef>
              <a:buClr>
                <a:schemeClr val="bg1"/>
              </a:buClr>
              <a:buNone/>
              <a:defRPr/>
            </a:pPr>
            <a:r>
              <a:rPr lang="en-US" sz="1200" b="1">
                <a:solidFill>
                  <a:schemeClr val="tx2"/>
                </a:solidFill>
              </a:rPr>
              <a:t>Japan</a:t>
            </a:r>
          </a:p>
          <a:p>
            <a:pPr marL="285750" indent="-285750">
              <a:lnSpc>
                <a:spcPct val="150000"/>
              </a:lnSpc>
              <a:spcBef>
                <a:spcPts val="600"/>
              </a:spcBef>
              <a:buFont typeface="Arial" panose="020B0604020202020204" pitchFamily="34" charset="0"/>
              <a:buChar char="•"/>
              <a:defRPr/>
            </a:pPr>
            <a:r>
              <a:rPr lang="en-US" sz="1200">
                <a:solidFill>
                  <a:schemeClr val="tx2"/>
                </a:solidFill>
              </a:rPr>
              <a:t>6G promotion strategy</a:t>
            </a:r>
          </a:p>
          <a:p>
            <a:pPr marL="285750" indent="-285750">
              <a:lnSpc>
                <a:spcPct val="150000"/>
              </a:lnSpc>
              <a:spcBef>
                <a:spcPts val="600"/>
              </a:spcBef>
              <a:buFont typeface="Arial" panose="020B0604020202020204" pitchFamily="34" charset="0"/>
              <a:buChar char="•"/>
              <a:defRPr/>
            </a:pPr>
            <a:r>
              <a:rPr lang="en-US" sz="1200">
                <a:solidFill>
                  <a:schemeClr val="tx2"/>
                </a:solidFill>
              </a:rPr>
              <a:t>IOWN</a:t>
            </a:r>
          </a:p>
        </p:txBody>
      </p:sp>
      <p:sp>
        <p:nvSpPr>
          <p:cNvPr id="31" name="Content Placeholder 3">
            <a:extLst>
              <a:ext uri="{FF2B5EF4-FFF2-40B4-BE49-F238E27FC236}">
                <a16:creationId xmlns:a16="http://schemas.microsoft.com/office/drawing/2014/main" xmlns="" id="{602A7D60-79AE-4D75-A3F2-9AC6F0CC269B}"/>
              </a:ext>
            </a:extLst>
          </p:cNvPr>
          <p:cNvSpPr txBox="1">
            <a:spLocks/>
          </p:cNvSpPr>
          <p:nvPr/>
        </p:nvSpPr>
        <p:spPr>
          <a:xfrm>
            <a:off x="6577471" y="3131237"/>
            <a:ext cx="2595293" cy="1153866"/>
          </a:xfrm>
          <a:prstGeom prst="rect">
            <a:avLst/>
          </a:prstGeom>
          <a:noFill/>
          <a:ln w="19050">
            <a:solidFill>
              <a:schemeClr val="tx1"/>
            </a:solidFill>
          </a:ln>
        </p:spPr>
        <p:txBody>
          <a:bodyPr/>
          <a:lstStyle>
            <a:lvl1pPr marL="1800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ea typeface="+mn-ea"/>
                <a:cs typeface="+mn-cs"/>
              </a:defRPr>
            </a:lvl1pPr>
            <a:lvl2pPr marL="36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2pPr>
            <a:lvl3pPr marL="54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3pPr>
            <a:lvl4pPr marL="72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4pPr>
            <a:lvl5pPr marL="903600" indent="-180000" algn="l" rtl="0" eaLnBrk="1" fontAlgn="base" hangingPunct="1">
              <a:spcBef>
                <a:spcPts val="800"/>
              </a:spcBef>
              <a:spcAft>
                <a:spcPct val="0"/>
              </a:spcAft>
              <a:buClrTx/>
              <a:buFont typeface="Ericsson Hilda" panose="00000500000000000000" pitchFamily="2" charset="0"/>
              <a:buChar char="●"/>
              <a:defRPr sz="2000" kern="1000" spc="-30">
                <a:solidFill>
                  <a:schemeClr val="tx1"/>
                </a:solidFill>
                <a:latin typeface="+mn-lt"/>
              </a:defRPr>
            </a:lvl5pPr>
            <a:lvl6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6pPr>
            <a:lvl7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7pPr>
            <a:lvl8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8pPr>
            <a:lvl9pPr marL="903600" indent="-180000" algn="l" rtl="0" eaLnBrk="1" fontAlgn="base" hangingPunct="1">
              <a:spcBef>
                <a:spcPts val="800"/>
              </a:spcBef>
              <a:spcAft>
                <a:spcPct val="0"/>
              </a:spcAft>
              <a:buClrTx/>
              <a:buFont typeface="Ericsson Hilda" panose="00000500000000000000" pitchFamily="2" charset="0"/>
              <a:buChar char="●"/>
              <a:defRPr sz="2000">
                <a:solidFill>
                  <a:schemeClr val="tx1"/>
                </a:solidFill>
                <a:latin typeface="+mn-lt"/>
              </a:defRPr>
            </a:lvl9pPr>
          </a:lstStyle>
          <a:p>
            <a:pPr marL="0" indent="0">
              <a:spcBef>
                <a:spcPts val="600"/>
              </a:spcBef>
              <a:buClr>
                <a:schemeClr val="bg1"/>
              </a:buClr>
              <a:buNone/>
              <a:defRPr/>
            </a:pPr>
            <a:r>
              <a:rPr lang="en-US" sz="1200" b="1" dirty="0">
                <a:solidFill>
                  <a:schemeClr val="tx2"/>
                </a:solidFill>
              </a:rPr>
              <a:t>Korea</a:t>
            </a:r>
          </a:p>
          <a:p>
            <a:pPr>
              <a:lnSpc>
                <a:spcPct val="150000"/>
              </a:lnSpc>
              <a:spcBef>
                <a:spcPts val="600"/>
              </a:spcBef>
              <a:defRPr/>
            </a:pPr>
            <a:r>
              <a:rPr lang="en-US" sz="1200" dirty="0">
                <a:solidFill>
                  <a:schemeClr val="tx2"/>
                </a:solidFill>
              </a:rPr>
              <a:t>6G R&amp;D strategy</a:t>
            </a:r>
          </a:p>
          <a:p>
            <a:pPr>
              <a:lnSpc>
                <a:spcPct val="150000"/>
              </a:lnSpc>
              <a:spcBef>
                <a:spcPts val="600"/>
              </a:spcBef>
              <a:defRPr/>
            </a:pPr>
            <a:r>
              <a:rPr lang="en-US" sz="1200" dirty="0">
                <a:solidFill>
                  <a:schemeClr val="tx2"/>
                </a:solidFill>
              </a:rPr>
              <a:t>5G Forum</a:t>
            </a:r>
          </a:p>
        </p:txBody>
      </p:sp>
      <p:pic>
        <p:nvPicPr>
          <p:cNvPr id="32" name="Picture 31" descr="Text&#10;&#10;Description automatically generated">
            <a:extLst>
              <a:ext uri="{FF2B5EF4-FFF2-40B4-BE49-F238E27FC236}">
                <a16:creationId xmlns:a16="http://schemas.microsoft.com/office/drawing/2014/main" xmlns="" id="{CF2BEEB2-6C5E-4EAA-BA1C-04A9704E41BA}"/>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949730" y="2728135"/>
            <a:ext cx="686896" cy="306461"/>
          </a:xfrm>
          <a:prstGeom prst="rect">
            <a:avLst/>
          </a:prstGeom>
        </p:spPr>
      </p:pic>
      <p:pic>
        <p:nvPicPr>
          <p:cNvPr id="34" name="Picture 33" descr="A picture containing clipart&#10;&#10;Description automatically generated">
            <a:extLst>
              <a:ext uri="{FF2B5EF4-FFF2-40B4-BE49-F238E27FC236}">
                <a16:creationId xmlns:a16="http://schemas.microsoft.com/office/drawing/2014/main" xmlns="" id="{79EAAF38-8C5A-4E2E-BD43-C9A0518AE76C}"/>
              </a:ext>
            </a:extLst>
          </p:cNvPr>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2110875" y="3056353"/>
            <a:ext cx="354682" cy="354682"/>
          </a:xfrm>
          <a:prstGeom prst="rect">
            <a:avLst/>
          </a:prstGeom>
        </p:spPr>
      </p:pic>
      <p:pic>
        <p:nvPicPr>
          <p:cNvPr id="2" name="Picture 1">
            <a:extLst>
              <a:ext uri="{FF2B5EF4-FFF2-40B4-BE49-F238E27FC236}">
                <a16:creationId xmlns:a16="http://schemas.microsoft.com/office/drawing/2014/main" xmlns="" id="{D8398978-2D81-4143-B303-A886150385D9}"/>
              </a:ext>
            </a:extLst>
          </p:cNvPr>
          <p:cNvPicPr>
            <a:picLocks noChangeAspect="1"/>
          </p:cNvPicPr>
          <p:nvPr/>
        </p:nvPicPr>
        <p:blipFill>
          <a:blip r:embed="rId5"/>
          <a:stretch>
            <a:fillRect/>
          </a:stretch>
        </p:blipFill>
        <p:spPr>
          <a:xfrm>
            <a:off x="5560846" y="2795228"/>
            <a:ext cx="723626" cy="397436"/>
          </a:xfrm>
          <a:prstGeom prst="rect">
            <a:avLst/>
          </a:prstGeom>
        </p:spPr>
      </p:pic>
      <p:pic>
        <p:nvPicPr>
          <p:cNvPr id="4" name="Picture 3">
            <a:extLst>
              <a:ext uri="{FF2B5EF4-FFF2-40B4-BE49-F238E27FC236}">
                <a16:creationId xmlns:a16="http://schemas.microsoft.com/office/drawing/2014/main" xmlns="" id="{468FADF1-D30E-449D-AFB0-BAAEC5E8651B}"/>
              </a:ext>
            </a:extLst>
          </p:cNvPr>
          <p:cNvPicPr>
            <a:picLocks noChangeAspect="1"/>
          </p:cNvPicPr>
          <p:nvPr/>
        </p:nvPicPr>
        <p:blipFill>
          <a:blip r:embed="rId6" cstate="print"/>
          <a:stretch>
            <a:fillRect/>
          </a:stretch>
        </p:blipFill>
        <p:spPr>
          <a:xfrm>
            <a:off x="5480966" y="2261028"/>
            <a:ext cx="826881" cy="287730"/>
          </a:xfrm>
          <a:prstGeom prst="rect">
            <a:avLst/>
          </a:prstGeom>
        </p:spPr>
      </p:pic>
      <p:pic>
        <p:nvPicPr>
          <p:cNvPr id="38" name="Picture 59">
            <a:extLst>
              <a:ext uri="{FF2B5EF4-FFF2-40B4-BE49-F238E27FC236}">
                <a16:creationId xmlns:a16="http://schemas.microsoft.com/office/drawing/2014/main" xmlns="" id="{28E5D30A-D574-482B-B223-B539DC3DFB78}"/>
              </a:ext>
            </a:extLst>
          </p:cNvPr>
          <p:cNvPicPr>
            <a:picLocks noChangeAspect="1" noChangeArrowheads="1"/>
          </p:cNvPicPr>
          <p:nvPr/>
        </p:nvPicPr>
        <p:blipFill>
          <a:blip r:embed="rId7">
            <a:extLst>
              <a:ext uri="{28A0092B-C50C-407E-A947-70E740481C1C}">
                <a14:useLocalDpi xmlns:a14="http://schemas.microsoft.com/office/drawing/2010/main" xmlns="" val="0"/>
              </a:ext>
            </a:extLst>
          </a:blip>
          <a:srcRect/>
          <a:stretch>
            <a:fillRect/>
          </a:stretch>
        </p:blipFill>
        <p:spPr bwMode="auto">
          <a:xfrm>
            <a:off x="4660875" y="2174294"/>
            <a:ext cx="705960" cy="50077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 name="Title 4">
            <a:extLst>
              <a:ext uri="{FF2B5EF4-FFF2-40B4-BE49-F238E27FC236}">
                <a16:creationId xmlns:a16="http://schemas.microsoft.com/office/drawing/2014/main" xmlns="" id="{EC2BF396-09AE-481B-B0E7-E798710EDA22}"/>
              </a:ext>
            </a:extLst>
          </p:cNvPr>
          <p:cNvSpPr>
            <a:spLocks noGrp="1"/>
          </p:cNvSpPr>
          <p:nvPr>
            <p:ph type="title"/>
          </p:nvPr>
        </p:nvSpPr>
        <p:spPr/>
        <p:txBody>
          <a:bodyPr/>
          <a:lstStyle/>
          <a:p>
            <a:r>
              <a:rPr lang="en-US"/>
              <a:t>6G research initiatives</a:t>
            </a:r>
          </a:p>
        </p:txBody>
      </p:sp>
      <p:pic>
        <p:nvPicPr>
          <p:cNvPr id="41" name="Picture 40">
            <a:extLst>
              <a:ext uri="{FF2B5EF4-FFF2-40B4-BE49-F238E27FC236}">
                <a16:creationId xmlns:a16="http://schemas.microsoft.com/office/drawing/2014/main" xmlns="" id="{4D51EAE3-CEF5-477E-8267-CB6CCEFAFFFD}"/>
              </a:ext>
            </a:extLst>
          </p:cNvPr>
          <p:cNvPicPr>
            <a:picLocks noChangeAspect="1"/>
          </p:cNvPicPr>
          <p:nvPr/>
        </p:nvPicPr>
        <p:blipFill>
          <a:blip r:embed="rId8" cstate="print"/>
          <a:stretch>
            <a:fillRect/>
          </a:stretch>
        </p:blipFill>
        <p:spPr>
          <a:xfrm>
            <a:off x="8110692" y="3574517"/>
            <a:ext cx="1062072" cy="270869"/>
          </a:xfrm>
          <a:prstGeom prst="rect">
            <a:avLst/>
          </a:prstGeom>
        </p:spPr>
      </p:pic>
      <p:pic>
        <p:nvPicPr>
          <p:cNvPr id="42" name="Picture 41">
            <a:extLst>
              <a:ext uri="{FF2B5EF4-FFF2-40B4-BE49-F238E27FC236}">
                <a16:creationId xmlns:a16="http://schemas.microsoft.com/office/drawing/2014/main" xmlns="" id="{8FE799F7-A11B-46FB-87FD-F8D83CA518D3}"/>
              </a:ext>
            </a:extLst>
          </p:cNvPr>
          <p:cNvPicPr>
            <a:picLocks noChangeAspect="1"/>
          </p:cNvPicPr>
          <p:nvPr/>
        </p:nvPicPr>
        <p:blipFill>
          <a:blip r:embed="rId9"/>
          <a:stretch>
            <a:fillRect/>
          </a:stretch>
        </p:blipFill>
        <p:spPr>
          <a:xfrm>
            <a:off x="11183306" y="3426012"/>
            <a:ext cx="934929" cy="226717"/>
          </a:xfrm>
          <a:prstGeom prst="rect">
            <a:avLst/>
          </a:prstGeom>
        </p:spPr>
      </p:pic>
      <p:pic>
        <p:nvPicPr>
          <p:cNvPr id="43" name="Picture 42">
            <a:extLst>
              <a:ext uri="{FF2B5EF4-FFF2-40B4-BE49-F238E27FC236}">
                <a16:creationId xmlns:a16="http://schemas.microsoft.com/office/drawing/2014/main" xmlns="" id="{15ADC263-909F-48FC-A4DF-A521E1F29AE8}"/>
              </a:ext>
            </a:extLst>
          </p:cNvPr>
          <p:cNvPicPr>
            <a:picLocks noChangeAspect="1"/>
          </p:cNvPicPr>
          <p:nvPr/>
        </p:nvPicPr>
        <p:blipFill rotWithShape="1">
          <a:blip r:embed="rId10" cstate="print"/>
          <a:srcRect l="9950" t="-15533" r="14463" b="-1"/>
          <a:stretch/>
        </p:blipFill>
        <p:spPr>
          <a:xfrm>
            <a:off x="9157670" y="2351994"/>
            <a:ext cx="1488608" cy="289533"/>
          </a:xfrm>
          <a:prstGeom prst="rect">
            <a:avLst/>
          </a:prstGeom>
        </p:spPr>
      </p:pic>
      <p:pic>
        <p:nvPicPr>
          <p:cNvPr id="45" name="Picture 4">
            <a:extLst>
              <a:ext uri="{FF2B5EF4-FFF2-40B4-BE49-F238E27FC236}">
                <a16:creationId xmlns:a16="http://schemas.microsoft.com/office/drawing/2014/main" xmlns="" id="{23DEF5F5-A5E8-4790-8B46-9C3F7EF94008}"/>
              </a:ext>
            </a:extLst>
          </p:cNvPr>
          <p:cNvPicPr>
            <a:picLocks noChangeAspect="1" noChangeArrowheads="1"/>
          </p:cNvPicPr>
          <p:nvPr/>
        </p:nvPicPr>
        <p:blipFill>
          <a:blip r:embed="rId11">
            <a:extLst>
              <a:ext uri="{28A0092B-C50C-407E-A947-70E740481C1C}">
                <a14:useLocalDpi xmlns:a14="http://schemas.microsoft.com/office/drawing/2010/main" xmlns="" val="0"/>
              </a:ext>
            </a:extLst>
          </a:blip>
          <a:srcRect/>
          <a:stretch>
            <a:fillRect/>
          </a:stretch>
        </p:blipFill>
        <p:spPr bwMode="auto">
          <a:xfrm>
            <a:off x="9241787" y="2749926"/>
            <a:ext cx="1142101" cy="223455"/>
          </a:xfrm>
          <a:prstGeom prst="rect">
            <a:avLst/>
          </a:prstGeom>
          <a:noFill/>
          <a:extLst>
            <a:ext uri="{909E8E84-426E-40DD-AFC4-6F175D3DCCD1}">
              <a14:hiddenFill xmlns:a14="http://schemas.microsoft.com/office/drawing/2010/main" xmlns="">
                <a:solidFill>
                  <a:srgbClr val="FFFFFF"/>
                </a:solidFill>
              </a14:hiddenFill>
            </a:ext>
          </a:extLst>
        </p:spPr>
      </p:pic>
      <p:pic>
        <p:nvPicPr>
          <p:cNvPr id="46" name="Picture 45">
            <a:extLst>
              <a:ext uri="{FF2B5EF4-FFF2-40B4-BE49-F238E27FC236}">
                <a16:creationId xmlns:a16="http://schemas.microsoft.com/office/drawing/2014/main" xmlns="" id="{A20BA5D6-4F4C-4837-8F88-6772766D0A45}"/>
              </a:ext>
            </a:extLst>
          </p:cNvPr>
          <p:cNvPicPr>
            <a:picLocks noChangeAspect="1"/>
          </p:cNvPicPr>
          <p:nvPr/>
        </p:nvPicPr>
        <p:blipFill>
          <a:blip r:embed="rId12" cstate="print"/>
          <a:stretch>
            <a:fillRect/>
          </a:stretch>
        </p:blipFill>
        <p:spPr>
          <a:xfrm>
            <a:off x="11145721" y="3859583"/>
            <a:ext cx="674890" cy="217257"/>
          </a:xfrm>
          <a:prstGeom prst="rect">
            <a:avLst/>
          </a:prstGeom>
        </p:spPr>
      </p:pic>
      <p:pic>
        <p:nvPicPr>
          <p:cNvPr id="47" name="Picture 46">
            <a:extLst>
              <a:ext uri="{FF2B5EF4-FFF2-40B4-BE49-F238E27FC236}">
                <a16:creationId xmlns:a16="http://schemas.microsoft.com/office/drawing/2014/main" xmlns="" id="{1AED1EDA-8555-422A-A9CC-96191389C811}"/>
              </a:ext>
            </a:extLst>
          </p:cNvPr>
          <p:cNvPicPr>
            <a:picLocks noChangeAspect="1"/>
          </p:cNvPicPr>
          <p:nvPr/>
        </p:nvPicPr>
        <p:blipFill>
          <a:blip r:embed="rId13" cstate="print"/>
          <a:stretch>
            <a:fillRect/>
          </a:stretch>
        </p:blipFill>
        <p:spPr>
          <a:xfrm>
            <a:off x="8184800" y="3959232"/>
            <a:ext cx="505896" cy="231318"/>
          </a:xfrm>
          <a:prstGeom prst="rect">
            <a:avLst/>
          </a:prstGeom>
        </p:spPr>
      </p:pic>
      <p:pic>
        <p:nvPicPr>
          <p:cNvPr id="7" name="Picture 6">
            <a:extLst>
              <a:ext uri="{FF2B5EF4-FFF2-40B4-BE49-F238E27FC236}">
                <a16:creationId xmlns:a16="http://schemas.microsoft.com/office/drawing/2014/main" xmlns="" id="{52A9697A-E03B-48B0-89A1-22166D5E1817}"/>
              </a:ext>
            </a:extLst>
          </p:cNvPr>
          <p:cNvPicPr>
            <a:picLocks noChangeAspect="1"/>
          </p:cNvPicPr>
          <p:nvPr/>
        </p:nvPicPr>
        <p:blipFill>
          <a:blip r:embed="rId14"/>
          <a:stretch>
            <a:fillRect/>
          </a:stretch>
        </p:blipFill>
        <p:spPr>
          <a:xfrm>
            <a:off x="9511253" y="1894945"/>
            <a:ext cx="518205" cy="390178"/>
          </a:xfrm>
          <a:prstGeom prst="rect">
            <a:avLst/>
          </a:prstGeom>
        </p:spPr>
      </p:pic>
    </p:spTree>
    <p:extLst>
      <p:ext uri="{BB962C8B-B14F-4D97-AF65-F5344CB8AC3E}">
        <p14:creationId xmlns:p14="http://schemas.microsoft.com/office/powerpoint/2010/main" xmlns="" val="3971267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41996746-7924-4028-9D54-C0E7B318CD31}"/>
              </a:ext>
            </a:extLst>
          </p:cNvPr>
          <p:cNvSpPr/>
          <p:nvPr/>
        </p:nvSpPr>
        <p:spPr bwMode="auto">
          <a:xfrm>
            <a:off x="-1760" y="0"/>
            <a:ext cx="12193760" cy="6858000"/>
          </a:xfrm>
          <a:prstGeom prst="rect">
            <a:avLst/>
          </a:prstGeom>
          <a:solidFill>
            <a:schemeClr val="tx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180000" indent="-180000" algn="l">
              <a:spcBef>
                <a:spcPts val="800"/>
              </a:spcBef>
              <a:buFont typeface="Ericsson Hilda" panose="00000500000000000000" pitchFamily="2" charset="0"/>
              <a:buChar char="●"/>
            </a:pPr>
            <a:endParaRPr lang="en-US">
              <a:solidFill>
                <a:schemeClr val="bg1"/>
              </a:solidFill>
            </a:endParaRPr>
          </a:p>
        </p:txBody>
      </p:sp>
      <p:pic>
        <p:nvPicPr>
          <p:cNvPr id="11" name="Econ2011">
            <a:extLst>
              <a:ext uri="{FF2B5EF4-FFF2-40B4-BE49-F238E27FC236}">
                <a16:creationId xmlns:a16="http://schemas.microsoft.com/office/drawing/2014/main" xmlns="" id="{54E3DF36-2471-4581-8409-DCB021FA9A74}"/>
              </a:ext>
            </a:extLst>
          </p:cNvPr>
          <p:cNvPicPr>
            <a:picLocks noChangeAspect="1"/>
          </p:cNvPicPr>
          <p:nvPr/>
        </p:nvPicPr>
        <p:blipFill>
          <a:blip r:embed="rId3" cstate="email">
            <a:extLst>
              <a:ext uri="{28A0092B-C50C-407E-A947-70E740481C1C}">
                <a14:useLocalDpi xmlns:a14="http://schemas.microsoft.com/office/drawing/2010/main" xmlns=""/>
              </a:ext>
            </a:extLst>
          </a:blip>
          <a:srcRect/>
          <a:stretch>
            <a:fillRect/>
          </a:stretch>
        </p:blipFill>
        <p:spPr bwMode="auto">
          <a:xfrm>
            <a:off x="11521560" y="476250"/>
            <a:ext cx="191015" cy="2524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Title 2">
            <a:extLst>
              <a:ext uri="{FF2B5EF4-FFF2-40B4-BE49-F238E27FC236}">
                <a16:creationId xmlns:a16="http://schemas.microsoft.com/office/drawing/2014/main" xmlns="" id="{44CB76DE-32B1-4A4D-B725-E6B6C75012FC}"/>
              </a:ext>
            </a:extLst>
          </p:cNvPr>
          <p:cNvSpPr>
            <a:spLocks noGrp="1"/>
          </p:cNvSpPr>
          <p:nvPr>
            <p:ph type="title"/>
          </p:nvPr>
        </p:nvSpPr>
        <p:spPr/>
        <p:txBody>
          <a:bodyPr/>
          <a:lstStyle/>
          <a:p>
            <a:r>
              <a:rPr lang="en-US">
                <a:solidFill>
                  <a:schemeClr val="bg1"/>
                </a:solidFill>
              </a:rPr>
              <a:t>Ericsson 6G white paper</a:t>
            </a:r>
          </a:p>
        </p:txBody>
      </p:sp>
      <p:sp>
        <p:nvSpPr>
          <p:cNvPr id="4" name="Content Placeholder 3">
            <a:extLst>
              <a:ext uri="{FF2B5EF4-FFF2-40B4-BE49-F238E27FC236}">
                <a16:creationId xmlns:a16="http://schemas.microsoft.com/office/drawing/2014/main" xmlns="" id="{BAF9BA2C-9DF8-4982-B345-F0023C219813}"/>
              </a:ext>
            </a:extLst>
          </p:cNvPr>
          <p:cNvSpPr>
            <a:spLocks noGrp="1"/>
          </p:cNvSpPr>
          <p:nvPr>
            <p:ph sz="quarter" idx="10"/>
          </p:nvPr>
        </p:nvSpPr>
        <p:spPr>
          <a:xfrm>
            <a:off x="479425" y="1844675"/>
            <a:ext cx="5761038" cy="4392612"/>
          </a:xfrm>
        </p:spPr>
        <p:txBody>
          <a:bodyPr/>
          <a:lstStyle/>
          <a:p>
            <a:pPr marL="0" indent="0">
              <a:buNone/>
            </a:pPr>
            <a:endParaRPr lang="en-US" sz="2400">
              <a:solidFill>
                <a:schemeClr val="bg1"/>
              </a:solidFill>
            </a:endParaRPr>
          </a:p>
          <a:p>
            <a:pPr marL="0" indent="0">
              <a:buNone/>
            </a:pPr>
            <a:endParaRPr lang="en-US" sz="2400">
              <a:solidFill>
                <a:schemeClr val="bg1"/>
              </a:solidFill>
            </a:endParaRPr>
          </a:p>
          <a:p>
            <a:pPr marL="0" indent="0">
              <a:buNone/>
            </a:pPr>
            <a:r>
              <a:rPr lang="en-US" sz="2400">
                <a:solidFill>
                  <a:schemeClr val="bg1"/>
                </a:solidFill>
              </a:rPr>
              <a:t>Released November 6 (</a:t>
            </a:r>
            <a:r>
              <a:rPr lang="en-US" sz="2400">
                <a:solidFill>
                  <a:schemeClr val="bg1"/>
                </a:solidFill>
                <a:hlinkClick r:id="rId4"/>
              </a:rPr>
              <a:t>link</a:t>
            </a:r>
            <a:r>
              <a:rPr lang="en-US" sz="2400">
                <a:solidFill>
                  <a:schemeClr val="bg1"/>
                </a:solidFill>
              </a:rPr>
              <a:t>)</a:t>
            </a:r>
          </a:p>
          <a:p>
            <a:pPr marL="0" indent="0">
              <a:buNone/>
            </a:pPr>
            <a:endParaRPr lang="en-US" sz="2400">
              <a:solidFill>
                <a:schemeClr val="bg1"/>
              </a:solidFill>
            </a:endParaRPr>
          </a:p>
          <a:p>
            <a:pPr marL="0" indent="0">
              <a:buNone/>
            </a:pPr>
            <a:r>
              <a:rPr lang="en-US" sz="2400">
                <a:solidFill>
                  <a:schemeClr val="bg1"/>
                </a:solidFill>
              </a:rPr>
              <a:t>Presents Ericsson’s 6G vision for 2030 - a broad view covering our ongoing explorative research </a:t>
            </a:r>
          </a:p>
          <a:p>
            <a:pPr marL="0" indent="0">
              <a:buNone/>
            </a:pPr>
            <a:endParaRPr lang="en-US" sz="2400">
              <a:solidFill>
                <a:schemeClr val="bg1"/>
              </a:solidFill>
            </a:endParaRPr>
          </a:p>
          <a:p>
            <a:pPr marL="0" indent="0">
              <a:buNone/>
            </a:pPr>
            <a:endParaRPr lang="en-US" sz="2400">
              <a:solidFill>
                <a:schemeClr val="bg1"/>
              </a:solidFill>
            </a:endParaRPr>
          </a:p>
        </p:txBody>
      </p:sp>
      <p:sp>
        <p:nvSpPr>
          <p:cNvPr id="2" name="Rectangle 1">
            <a:extLst>
              <a:ext uri="{FF2B5EF4-FFF2-40B4-BE49-F238E27FC236}">
                <a16:creationId xmlns:a16="http://schemas.microsoft.com/office/drawing/2014/main" xmlns="" id="{844E2D18-4A91-4C29-AA1E-2DCA14F9A059}"/>
              </a:ext>
            </a:extLst>
          </p:cNvPr>
          <p:cNvSpPr/>
          <p:nvPr/>
        </p:nvSpPr>
        <p:spPr bwMode="auto">
          <a:xfrm>
            <a:off x="6990391" y="1844674"/>
            <a:ext cx="4722183" cy="4392613"/>
          </a:xfrm>
          <a:prstGeom prst="rect">
            <a:avLst/>
          </a:prstGeom>
          <a:solidFill>
            <a:schemeClr val="bg1"/>
          </a:solidFill>
          <a:ln w="12700" cap="flat" cmpd="sng" algn="ctr">
            <a:solidFill>
              <a:schemeClr val="tx1"/>
            </a:solid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180000" indent="-180000" algn="l">
              <a:spcBef>
                <a:spcPts val="800"/>
              </a:spcBef>
              <a:buFont typeface="Ericsson Hilda" panose="00000500000000000000" pitchFamily="2" charset="0"/>
              <a:buChar char="●"/>
            </a:pPr>
            <a:endParaRPr lang="en-US">
              <a:solidFill>
                <a:schemeClr val="bg1"/>
              </a:solidFill>
            </a:endParaRPr>
          </a:p>
        </p:txBody>
      </p:sp>
      <p:pic>
        <p:nvPicPr>
          <p:cNvPr id="7" name="Picture 11" descr="ERI_UF_black">
            <a:extLst>
              <a:ext uri="{FF2B5EF4-FFF2-40B4-BE49-F238E27FC236}">
                <a16:creationId xmlns:a16="http://schemas.microsoft.com/office/drawing/2014/main" xmlns="" id="{A14A20F2-8C98-420F-A9F7-25BD00CAA9D9}"/>
              </a:ext>
            </a:extLst>
          </p:cNvPr>
          <p:cNvPicPr>
            <a:picLocks noChangeAspect="1" noChangeArrowheads="1"/>
          </p:cNvPicPr>
          <p:nvPr/>
        </p:nvPicPr>
        <p:blipFill>
          <a:blip r:embed="rId5">
            <a:extLst>
              <a:ext uri="{28A0092B-C50C-407E-A947-70E740481C1C}">
                <a14:useLocalDpi xmlns:a14="http://schemas.microsoft.com/office/drawing/2010/main" xmlns="" val="0"/>
              </a:ext>
            </a:extLst>
          </a:blip>
          <a:srcRect/>
          <a:stretch>
            <a:fillRect/>
          </a:stretch>
        </p:blipFill>
        <p:spPr bwMode="auto">
          <a:xfrm>
            <a:off x="10711542" y="2281781"/>
            <a:ext cx="615505" cy="54025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 name="TextBox 7">
            <a:extLst>
              <a:ext uri="{FF2B5EF4-FFF2-40B4-BE49-F238E27FC236}">
                <a16:creationId xmlns:a16="http://schemas.microsoft.com/office/drawing/2014/main" xmlns="" id="{C27C2376-30FD-4EFA-A34E-27114B80A08A}"/>
              </a:ext>
            </a:extLst>
          </p:cNvPr>
          <p:cNvSpPr txBox="1"/>
          <p:nvPr/>
        </p:nvSpPr>
        <p:spPr>
          <a:xfrm>
            <a:off x="7549241" y="3692525"/>
            <a:ext cx="2581348" cy="914400"/>
          </a:xfrm>
          <a:prstGeom prst="rect">
            <a:avLst/>
          </a:prstGeom>
        </p:spPr>
        <p:txBody>
          <a:bodyPr vert="horz" wrap="square" lIns="72000" tIns="36000" rIns="72000" bIns="36000" rtlCol="0" anchor="t">
            <a:noAutofit/>
          </a:bodyPr>
          <a:lstStyle/>
          <a:p>
            <a:pPr marL="0" marR="0" indent="0" algn="l" defTabSz="914400" rtl="0" eaLnBrk="1" fontAlgn="base" latinLnBrk="0" hangingPunct="1">
              <a:lnSpc>
                <a:spcPct val="100000"/>
              </a:lnSpc>
              <a:spcBef>
                <a:spcPts val="800"/>
              </a:spcBef>
              <a:spcAft>
                <a:spcPct val="0"/>
              </a:spcAft>
              <a:buClrTx/>
              <a:buSzTx/>
              <a:buNone/>
              <a:tabLst/>
            </a:pPr>
            <a:r>
              <a:rPr lang="en-US" sz="2400" kern="1000" spc="-30">
                <a:solidFill>
                  <a:srgbClr val="181818"/>
                </a:solidFill>
                <a:latin typeface="+mj-lt"/>
                <a:ea typeface="+mn-ea"/>
                <a:cs typeface="+mn-cs"/>
              </a:rPr>
              <a:t>Ever-present intelligent communication – A research outlook towards 6G</a:t>
            </a:r>
            <a:endParaRPr kumimoji="0" lang="en-US" sz="2400" b="0" i="0" u="none" strike="noStrike" kern="1000" cap="none" spc="-30" normalizeH="0" baseline="0" noProof="0">
              <a:ln>
                <a:noFill/>
              </a:ln>
              <a:solidFill>
                <a:srgbClr val="181818"/>
              </a:solidFill>
              <a:effectLst/>
              <a:uLnTx/>
              <a:uFillTx/>
              <a:latin typeface="+mj-lt"/>
              <a:ea typeface="+mn-ea"/>
              <a:cs typeface="+mn-cs"/>
            </a:endParaRPr>
          </a:p>
        </p:txBody>
      </p:sp>
      <p:sp>
        <p:nvSpPr>
          <p:cNvPr id="9" name="TextBox 8">
            <a:extLst>
              <a:ext uri="{FF2B5EF4-FFF2-40B4-BE49-F238E27FC236}">
                <a16:creationId xmlns:a16="http://schemas.microsoft.com/office/drawing/2014/main" xmlns="" id="{1799D0EC-A7E1-4762-851D-D1261667EBF8}"/>
              </a:ext>
            </a:extLst>
          </p:cNvPr>
          <p:cNvSpPr txBox="1"/>
          <p:nvPr/>
        </p:nvSpPr>
        <p:spPr>
          <a:xfrm>
            <a:off x="7582782" y="2252408"/>
            <a:ext cx="914400" cy="914400"/>
          </a:xfrm>
          <a:prstGeom prst="rect">
            <a:avLst/>
          </a:prstGeom>
        </p:spPr>
        <p:txBody>
          <a:bodyPr vert="horz" wrap="none" lIns="72000" tIns="36000" rIns="72000" bIns="36000" rtlCol="0" anchor="t">
            <a:noAutofit/>
          </a:bodyPr>
          <a:lstStyle/>
          <a:p>
            <a:pPr marL="0" indent="0">
              <a:buNone/>
            </a:pPr>
            <a:r>
              <a:rPr kumimoji="0" lang="en-US" sz="900" b="0" i="0" u="none" strike="noStrike" kern="1000" cap="none" spc="-30" normalizeH="0" baseline="0" noProof="0">
                <a:ln>
                  <a:noFill/>
                </a:ln>
                <a:solidFill>
                  <a:srgbClr val="181818"/>
                </a:solidFill>
                <a:effectLst/>
                <a:uLnTx/>
                <a:uFillTx/>
                <a:latin typeface="Ericsson Hilda"/>
                <a:ea typeface="+mn-ea"/>
                <a:cs typeface="+mn-cs"/>
              </a:rPr>
              <a:t>Ericsson whitepaper</a:t>
            </a:r>
          </a:p>
          <a:p>
            <a:pPr marL="0" marR="0" indent="0" algn="l" defTabSz="914400" rtl="0" eaLnBrk="1" fontAlgn="base" latinLnBrk="0" hangingPunct="1">
              <a:lnSpc>
                <a:spcPct val="100000"/>
              </a:lnSpc>
              <a:spcAft>
                <a:spcPct val="0"/>
              </a:spcAft>
              <a:buClrTx/>
              <a:buSzTx/>
              <a:buNone/>
              <a:tabLst/>
            </a:pPr>
            <a:r>
              <a:rPr lang="en-US" sz="900" kern="1000" spc="-30">
                <a:solidFill>
                  <a:srgbClr val="181818"/>
                </a:solidFill>
                <a:latin typeface="Ericsson Hilda"/>
                <a:ea typeface="+mn-ea"/>
                <a:cs typeface="+mn-cs"/>
              </a:rPr>
              <a:t>GFTL ER</a:t>
            </a:r>
          </a:p>
          <a:p>
            <a:pPr marL="0" marR="0" indent="0" algn="l" defTabSz="914400" rtl="0" eaLnBrk="1" fontAlgn="base" latinLnBrk="0" hangingPunct="1">
              <a:lnSpc>
                <a:spcPct val="100000"/>
              </a:lnSpc>
              <a:spcAft>
                <a:spcPct val="0"/>
              </a:spcAft>
              <a:buClrTx/>
              <a:buSzTx/>
              <a:buNone/>
              <a:tabLst/>
            </a:pPr>
            <a:r>
              <a:rPr kumimoji="0" lang="en-US" sz="900" b="0" i="0" u="none" strike="noStrike" kern="1000" cap="none" spc="-30" normalizeH="0" baseline="0" noProof="0">
                <a:ln>
                  <a:noFill/>
                </a:ln>
                <a:solidFill>
                  <a:srgbClr val="181818"/>
                </a:solidFill>
                <a:effectLst/>
                <a:uLnTx/>
                <a:uFillTx/>
                <a:latin typeface="Ericsson Hilda"/>
                <a:ea typeface="+mn-ea"/>
                <a:cs typeface="+mn-cs"/>
              </a:rPr>
              <a:t>November 2020</a:t>
            </a:r>
          </a:p>
        </p:txBody>
      </p:sp>
    </p:spTree>
    <p:extLst>
      <p:ext uri="{BB962C8B-B14F-4D97-AF65-F5344CB8AC3E}">
        <p14:creationId xmlns:p14="http://schemas.microsoft.com/office/powerpoint/2010/main" xmlns="" val="2853204875"/>
      </p:ext>
    </p:extLst>
  </p:cSld>
  <p:clrMapOvr>
    <a:masterClrMapping/>
  </p:clrMapOvr>
</p:sld>
</file>

<file path=ppt/theme/theme1.xml><?xml version="1.0" encoding="utf-8"?>
<a:theme xmlns:a="http://schemas.openxmlformats.org/drawingml/2006/main" name="PresentationTemplate2017">
  <a:themeElements>
    <a:clrScheme name="Ericsson">
      <a:dk1>
        <a:srgbClr val="181818"/>
      </a:dk1>
      <a:lt1>
        <a:srgbClr val="FFFFFF"/>
      </a:lt1>
      <a:dk2>
        <a:srgbClr val="181818"/>
      </a:dk2>
      <a:lt2>
        <a:srgbClr val="E0E0E0"/>
      </a:lt2>
      <a:accent1>
        <a:srgbClr val="0082F0"/>
      </a:accent1>
      <a:accent2>
        <a:srgbClr val="0FC373"/>
      </a:accent2>
      <a:accent3>
        <a:srgbClr val="AF78D2"/>
      </a:accent3>
      <a:accent4>
        <a:srgbClr val="FAD22D"/>
      </a:accent4>
      <a:accent5>
        <a:srgbClr val="FF8C0A"/>
      </a:accent5>
      <a:accent6>
        <a:srgbClr val="FF3232"/>
      </a:accent6>
      <a:hlink>
        <a:srgbClr val="0082F0"/>
      </a:hlink>
      <a:folHlink>
        <a:srgbClr val="040969"/>
      </a:folHlink>
    </a:clrScheme>
    <a:fontScheme name="Ericsson">
      <a:majorFont>
        <a:latin typeface="Ericsson Hilda Light"/>
        <a:ea typeface=""/>
        <a:cs typeface=""/>
      </a:majorFont>
      <a:minorFont>
        <a:latin typeface="Ericsson Hild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2700" cap="flat" cmpd="sng" algn="ctr">
          <a:noFill/>
          <a:prstDash val="solid"/>
          <a:round/>
          <a:headEnd type="none" w="med" len="med"/>
          <a:tailEnd type="none" w="med" len="med"/>
        </a:ln>
        <a:effectLst/>
      </a:spPr>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defPPr marL="180000" indent="-180000" algn="l">
          <a:spcBef>
            <a:spcPts val="800"/>
          </a:spcBef>
          <a:buFont typeface="Ericsson Hilda" panose="00000500000000000000" pitchFamily="2" charset="0"/>
          <a:buChar char="●"/>
          <a:defRPr dirty="0" err="1" smtClean="0">
            <a:solidFill>
              <a:schemeClr val="bg1"/>
            </a:solidFill>
            <a:latin typeface="+mn-lt"/>
          </a:defRPr>
        </a:defPPr>
      </a:lstStyle>
    </a:spDef>
    <a:lnDef>
      <a:spPr bwMode="auto">
        <a:solidFill>
          <a:schemeClr val="accent1"/>
        </a:solidFill>
        <a:ln w="12700" cap="flat" cmpd="sng" algn="ctr">
          <a:solidFill>
            <a:schemeClr val="tx1"/>
          </a:solidFill>
          <a:prstDash val="solid"/>
          <a:round/>
          <a:headEnd type="none" w="med" len="med"/>
          <a:tailEnd type="none"/>
        </a:ln>
        <a:effectLst/>
      </a:spPr>
      <a:bodyPr/>
      <a:lstStyle/>
    </a:lnDef>
    <a:txDef>
      <a:spPr/>
      <a:bodyPr vert="horz" wrap="square" lIns="72000" tIns="36000" rIns="72000" bIns="36000" rtlCol="0" anchor="t">
        <a:noAutofit/>
      </a:bodyPr>
      <a:lstStyle>
        <a:defPPr marL="180000" marR="0" indent="-180000" algn="l" defTabSz="914400" rtl="0" eaLnBrk="1" fontAlgn="base" latinLnBrk="0" hangingPunct="1">
          <a:lnSpc>
            <a:spcPct val="100000"/>
          </a:lnSpc>
          <a:spcBef>
            <a:spcPts val="800"/>
          </a:spcBef>
          <a:spcAft>
            <a:spcPct val="0"/>
          </a:spcAft>
          <a:buClrTx/>
          <a:buSzTx/>
          <a:buFont typeface="Ericsson Hilda" panose="00000500000000000000" pitchFamily="2" charset="0"/>
          <a:buChar char="●"/>
          <a:tabLst/>
          <a:defRPr kumimoji="0" sz="2000" b="0" i="0" u="none" strike="noStrike" kern="1000" cap="none" spc="-30" normalizeH="0" baseline="0" noProof="0" dirty="0" err="1" smtClean="0">
            <a:ln>
              <a:noFill/>
            </a:ln>
            <a:solidFill>
              <a:srgbClr val="181818"/>
            </a:solidFill>
            <a:effectLst/>
            <a:uLnTx/>
            <a:uFillTx/>
            <a:latin typeface="Ericsson Hilda"/>
            <a:ea typeface="+mn-ea"/>
            <a:cs typeface="+mn-cs"/>
          </a:defRPr>
        </a:defPPr>
      </a:lstStyle>
    </a:txDef>
  </a:objectDefaults>
  <a:extraClrSchemeLst>
    <a:extraClrScheme>
      <a:clrScheme name="Landscape2009 1">
        <a:dk1>
          <a:srgbClr val="58585A"/>
        </a:dk1>
        <a:lt1>
          <a:srgbClr val="FFFFFF"/>
        </a:lt1>
        <a:dk2>
          <a:srgbClr val="00285E"/>
        </a:dk2>
        <a:lt2>
          <a:srgbClr val="B1B3B4"/>
        </a:lt2>
        <a:accent1>
          <a:srgbClr val="89BA17"/>
        </a:accent1>
        <a:accent2>
          <a:srgbClr val="F08A00"/>
        </a:accent2>
        <a:accent3>
          <a:srgbClr val="FFFFFF"/>
        </a:accent3>
        <a:accent4>
          <a:srgbClr val="4A4A4C"/>
        </a:accent4>
        <a:accent5>
          <a:srgbClr val="C4D9AB"/>
        </a:accent5>
        <a:accent6>
          <a:srgbClr val="D97D00"/>
        </a:accent6>
        <a:hlink>
          <a:srgbClr val="00A9D4"/>
        </a:hlink>
        <a:folHlink>
          <a:srgbClr val="00625F"/>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PresentationTemplate2017.potx" id="{775AD81A-0AF6-45CB-889B-779F764C8091}" vid="{622262D2-9439-4A46-819E-379D679C138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Ericsson Hilda"/>
        <a:ea typeface=""/>
        <a:cs typeface=""/>
        <a:font script="Jpan" typeface="游ゴシック Light"/>
        <a:font script="Hang" typeface="맑은 고딕"/>
        <a:font script="Hans" typeface="等线 Light"/>
        <a:font script="Hant" typeface="新細明體"/>
        <a:font script="Arab" typeface="Ericsson Hilda"/>
        <a:font script="Hebr" typeface="Ericsson Hilda"/>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Ericsson Hilda"/>
        <a:font script="Uigh" typeface="Microsoft Uighur"/>
        <a:font script="Geor" typeface="Sylfaen"/>
        <a:font script="Armn" typeface="Ericsson Hilda Light"/>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Ericsson Hilda"/>
        <a:ea typeface=""/>
        <a:cs typeface=""/>
        <a:font script="Jpan" typeface="游ゴシック"/>
        <a:font script="Hang" typeface="맑은 고딕"/>
        <a:font script="Hans" typeface="等线"/>
        <a:font script="Hant" typeface="新細明體"/>
        <a:font script="Arab" typeface="Ericsson Hilda Light"/>
        <a:font script="Hebr" typeface="Ericsson Hilda Light"/>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Ericsson Hilda Light"/>
        <a:font script="Uigh" typeface="Microsoft Uighur"/>
        <a:font script="Geor" typeface="Sylfaen"/>
        <a:font script="Armn" typeface="Ericsson Hilda Light"/>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Ericsson Hilda"/>
        <a:ea typeface=""/>
        <a:cs typeface=""/>
        <a:font script="Jpan" typeface="游ゴシック Light"/>
        <a:font script="Hang" typeface="맑은 고딕"/>
        <a:font script="Hans" typeface="等线 Light"/>
        <a:font script="Hant" typeface="新細明體"/>
        <a:font script="Arab" typeface="Ericsson Hilda"/>
        <a:font script="Hebr" typeface="Ericsson Hilda"/>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Ericsson Hilda"/>
        <a:font script="Uigh" typeface="Microsoft Uighur"/>
        <a:font script="Geor" typeface="Sylfaen"/>
        <a:font script="Armn" typeface="Ericsson Hilda"/>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Ericsson Hilda"/>
        <a:ea typeface=""/>
        <a:cs typeface=""/>
        <a:font script="Jpan" typeface="游ゴシック"/>
        <a:font script="Hang" typeface="맑은 고딕"/>
        <a:font script="Hans" typeface="等线"/>
        <a:font script="Hant" typeface="新細明體"/>
        <a:font script="Arab" typeface="Ericsson Hilda"/>
        <a:font script="Hebr" typeface="Ericsson Hilda"/>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Ericsson Hilda"/>
        <a:font script="Uigh" typeface="Microsoft Uighur"/>
        <a:font script="Geor" typeface="Sylfaen"/>
        <a:font script="Armn" typeface="Ericsson Hilda"/>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TemplafySlideTemplateConfiguration><![CDATA[{"documentContentValidatorConfiguration":{"enableDocumentContentValidator":false,"documentContentValidatorVersion":0},"elementsMetadata":[],"slideId":"637260122995775076","enableDocumentContentUpdater":true,"version":"1.9"}]]></TemplafySlideTemplateConfiguration>
</file>

<file path=customXml/item10.xml><?xml version="1.0" encoding="utf-8"?>
<TemplafyFormConfiguration><![CDATA[{"formFields":[{"required":true,"placeholder":"","lines":0,"helpTexts":{"prefix":"","postfix":""},"spacing":{},"type":"textBox","name":"DocumentTitle","label":"Document Title","fullyQualifiedName":"DocumentTitle"},{"dataSource":"Confidentiality","displayColumn":"confidentiality","hideIfNoUserInteractionRequired":false,"distinct":true,"required":true,"autoSelectFirstOption":false,"helpTexts":{"prefix":"","postfix":""},"spacing":{},"type":"dropDown","name":"ConfidentialityClass","label":"Confidentiality Class","fullyQualifiedName":"ConfidentialityClass"},{"dataSource":"External Confidentiality label","displayColumn":"externalConfidentiality","defaultValue":"1","hideIfNoUserInteractionRequired":false,"distinct":true,"required":false,"autoSelectFirstOption":false,"helpTexts":{"prefix":"","postfix":"If no external confidentiality class then please choose the blank value"},"spacing":{},"type":"dropDown","name":"ExternalConfidentialityLabel","label":"External Confidentiality label","fullyQualifiedName":"ExternalConfidentialityLabel"},{"column":"documentType","required":false,"placeholder":"","autoSelectFirstOption":false,"helpTexts":{"prefix":"","postfix":"If the document type differs from the default value, click on the X to delete and type/choose another type."},"spacing":{},"dataSource":"PowerPoint Document Type","type":"comboBox","name":"DocTypePresentation","label":"Document Type","fullyQualifiedName":"DocTypePresentation"},{"required":false,"placeholder":"","lines":0,"helpTexts":{"prefix":"","postfix":""},"spacing":{},"type":"textBox","name":"DocumentNumber","label":"Document Number","fullyQualifiedName":"DocumentNumber"},{"dataSource":"Language code","displayColumn":"showName","defaultValue":"1","hideIfNoUserInteractionRequired":false,"distinct":true,"required":false,"autoSelectFirstOption":false,"helpTexts":{"prefix":"","postfix":"The language code will be appended to the Document No."},"spacing":{},"type":"dropDown","name":"LanguageCode","label":"Language Code","fullyQualifiedName":"LanguageCode"},{"column":"revision","required":false,"placeholder":"","autoSelectFirstOption":false,"helpTexts":{"prefix":"","postfix":""},"spacing":{},"dataSource":"Revision","type":"comboBox","name":"Revision","label":"Revision","fullyQualifiedName":"Revision"},{"required":false,"helpTexts":{"prefix":"","postfix":""},"spacing":{},"type":"datePicker","name":"Date","label":"Date","fullyQualifiedName":"Date"},{"helpTexts":{"prefix":"","postfix":""},"spacing":{},"type":"heading","name":"FooterVisibilityOptions","label":"Footer Visibility Options","fullyQualifiedName":"FooterVisibilityOptions"},{"dataSource":"PPT FooterVisibility","displayColumn":"templateType","defaultValue":"1","hideIfNoUserInteractionRequired":false,"distinct":true,"required":true,"autoSelectFirstOption":false,"helpTexts":{"prefix":"","postfix":""},"spacing":{},"type":"dropDown","name":"TemplateType","label":"Is this a document or presentation?","fullyQualifiedName":"TemplateType"},{"dataSource":"PPT FooterVisibility","displayColumn":"docTitle_label","filter":{"column":"templateType","otherFieldName":"TemplateType","fullyQualifiedOtherFieldName":"TemplateType","otherFieldColumn":"TemplateType","formReference":"none","operator":"equals"},"hideIfNoUserInteractionRequired":false,"distinct":true,"required":false,"autoSelectFirstOption":true,"helpTexts":{"prefix":"","postfix":""},"spacing":{},"type":"dropDown","name":"DocTitle","label":"Show document title in footer?","fullyQualifiedName":"DocTitle"},{"dataSource":"PPT FooterVisibility","displayColumn":"totalPageNo_text","filter":{"column":"templateType","otherFieldName":"TemplateType","fullyQualifiedOtherFieldName":"TemplateType","otherFieldColumn":"TemplateType","formReference":"none","operator":"equals"},"hideIfNoUserInteractionRequired":false,"distinct":true,"required":false,"autoSelectFirstOption":true,"helpTexts":{"prefix":"","postfix":""},"spacing":{},"type":"dropDown","name":"TotalPageNo","label":"Page numbering","fullyQualifiedName":"TotalPageNo"},{"required":false,"placeholder":"","lines":0,"defaultValue":"{{UserProfile.Prepared}}","helpTexts":{"prefix":"","postfix":""},"spacing":{},"type":"textBox","name":"Prepared","label":"Prepared By (Subject Responsible)","fullyQualifiedName":"Prepared"},{"required":false,"placeholder":"","lines":0,"helpTexts":{"prefix":"","postfix":""},"spacing":{},"type":"textBox","name":"ApprovedBy","label":"Approved By (Document Responsible)","fullyQualifiedName":"ApprovedBy"},{"required":false,"placeholder":"","lines":0,"helpTexts":{"prefix":"","postfix":""},"spacing":{},"type":"textBox","name":"Checked","label":"Checked","fullyQualifiedName":"Checked"},{"required":false,"placeholder":"","lines":0,"helpTexts":{"prefix":"","postfix":""},"spacing":{},"type":"textBox","name":"Reference","label":"Reference","fullyQualifiedName":"Reference"},{"required":false,"placeholder":"","lines":0,"helpTexts":{"prefix":"","postfix":""},"spacing":{},"type":"textBox","name":"Keywords","label":"Keywords","fullyQualifiedName":"Keywords"}],"formDataEntries":[{"name":"DocumentTitle","value":"Ved/1oPT7JSVmRRdgOpGy9ZLknnKxx0cv3IJJtR7xVK663RTI5UfUQzKamA5J/Pw6uWIVn65KC2MoqKw7j8WUhiLeKLCHpoRpC6uc3C0k8c="},{"name":"ConfidentialityClass","value":"cT/FOwTWaPknrhRlNMh4SQ=="},{"name":"ExternalConfidentialityLabel","value":"5wlu7ZdPxHQj1W0w+yTNSg=="},{"name":"LanguageCode","value":"5wlu7ZdPxHQj1W0w+yTNSg=="},{"name":"Date","value":"tlHol841Ln3rVfF9RBe2fw=="},{"name":"TemplateType","value":"PxVEvJY8nE7m/hY9622Sng=="},{"name":"DocTitle","value":"PxVEvJY8nE7m/hY9622Sng=="},{"name":"TotalPageNo","value":"PxVEvJY8nE7m/hY9622Sng=="}]}]]></TemplafyFormConfiguration>
</file>

<file path=customXml/item11.xml><?xml version="1.0" encoding="utf-8"?>
<TemplafySlideTemplateConfiguration><![CDATA[{"elementsMetadata":[],"documentContentValidatorConfiguration":{"enableDocumentContentValidator":false,"documentContentValidatorVersion":0},"slideId":"637027476704980324","enableDocumentContentUpdater":true,"version":"1.9"}]]></TemplafySlideTemplateConfiguration>
</file>

<file path=customXml/item2.xml><?xml version="1.0" encoding="utf-8"?>
<TemplafyTemplateConfiguration><![CDATA[{"elementsMetadata":[{"type":"shape","id":"a5f65d2e-3189-4a40-8bd2-23ca14efd8e1","elementConfiguration":{"inheritDimensions":"inheritNone","height":"1.34 cm","binding":"Form.LogoInsertion.Pplogoname","disableUpdates":false,"type":"image"}}],"transformationConfigurations":[{"language":"{{DocumentLanguage}}","disableUpdates":false,"type":"proofingLanguage"},{"propertyName":"FooterText","propertyValue":"true","disableUpdates":false,"type":"customDocumentProperty"},{"propertyName":"SecurityClass","propertyValue":"{{Form.ConfidentialityClass.Confidentiality}}","disableUpdates":false,"type":"customDocumentProperty"},{"propertyName":"ExtConf","propertyValue":"{{Form.ExternalConfidentialityLabel.ExternalConfidentiality}}","disableUpdates":false,"type":"customDocumentProperty"},{"propertyName":"Prepared","propertyValue":"{{Form.Prepared}}","disableUpdates":false,"type":"customDocumentProperty"},{"propertyName":"ApprovedBy","propertyValue":"{{Form.ApprovedBy}}","disableUpdates":false,"type":"customDocumentProperty"},{"propertyName":"DocNo","propertyValue":"{{Form.DocumentNumber}} {{Form.LanguageCode.LanguageCode}}","disableUpdates":false,"type":"customDocumentProperty"},{"propertyName":"Checked","propertyValue":"{{Form.Checked}}","disableUpdates":false,"type":"customDocumentProperty"},{"propertyName":"Date","propertyValue":"{{Form.Date}}","disableUpdates":false,"type":"customDocumentProperty"},{"propertyName":"Reference","propertyValue":"{{Form.Reference}}","disableUpdates":false,"type":"customDocumentProperty"},{"propertyName":"Title","propertyValue":"{{Form.DocumentTitle}}","disableUpdates":false,"type":"customDocumentProperty"},{"propertyName":"Keyword","propertyValue":"{{Form.Keywords}}","disableUpdates":false,"type":"customDocumentProperty"},{"propertyName":"DocumentType","propertyValue":"Presentation2011","disableUpdates":false,"type":"customDocumentProperty"},{"propertyName":"Language","propertyValue":"EnglishUS","disableUpdates":false,"type":"customDocumentProperty"},{"propertyName":"TemplateID","propertyValue":"FALSE","disableUpdates":false,"type":"customDocumentProperty"},{"propertyName":"ConfCtrl","propertyValue":"FALSE","disableUpdates":false,"type":"customDocumentProperty"},{"propertyName":"title","propertyValue":"{{Form.DocumentTitle}}","disableUpdates":false,"type":"documentProperty"},{"propertyName":"keywords","propertyValue":"{{Form.Keywords}}","disableUpdates":false,"type":"documentProperty"},{"propertyName":"creator","propertyValue":"{{Form.Prepared}}","disableUpdates":false,"type":"documentProperty"},{"propertyName":"DocTitle","propertyValue":"{{Form.DocTitle.DocTitle}}","disableUpdates":false,"type":"customDocumentProperty"},{"propertyName":"IsDocument","propertyValue":"{{Form.TemplateType.IsDocument}}","disableUpdates":false,"type":"customDocumentProperty"},{"propertyName":"IsPresentation","propertyValue":"{{Form.TemplateType.IsPresentation}}","disableUpdates":false,"type":"customDocumentProperty"},{"propertyName":"company","propertyValue":"Ericsson","disableUpdates":false,"type":"documentProperty"},{"propertyName":"PageNumberVisible","propertyValue":"{{Form.TotalPageNo.TotalPageNo_value}}","disableUpdates":false,"type":"customDocumentProperty"},{"propertyName":"Revision","propertyValue":"{{Form.Revision}}","disableUpdates":false,"type":"customDocumentProperty"},{"propertyName":"DocType","propertyValue":"{{Form.DocTypePresentation}}","disableUpdates":false,"type":"customDocumentProperty"},{"propertyName":"TemplateVersion","propertyValue":"R2A","disableUpdates":false,"type":"customDocumentProperty"},{"propertyName":"PackageNo","propertyValue":"LXA 119 603","disableUpdates":false,"type":"customDocumentProperty"},{"propertyName":"PackageVersion","propertyValue":"R6B","disableUpdates":false,"type":"customDocumentProperty"},{"propertyName":"TemplateName","propertyValue":"CXC 173 2731/1","disableUpdates":false,"type":"customDocumentProperty"},{"propertyName":"DocName","propertyValue":" ","disableUpdates":false,"type":"customDocumentProperty"},{"propertyName":"description","propertyValue":"{{Form.DocumentNumber}} {{Form.LanguageCode.LanguageCode}}\nRev {{Form.Revision}}","disableUpdates":false,"type":"documentProperty"}],"templateName":"","templateDescription":"","enableDocumentContentUpdater":true,"version":"1.9"}]]></TemplafyTemplateConfiguration>
</file>

<file path=customXml/item3.xml><?xml version="1.0" encoding="utf-8"?>
<TemplafySlideFormConfiguration><![CDATA[{"formFields":[],"formDataEntries":[]}]]></TemplafySlideFormConfiguration>
</file>

<file path=customXml/item4.xml><?xml version="1.0" encoding="utf-8"?>
<?mso-contentType ?>
<FormTemplates xmlns="http://schemas.microsoft.com/sharepoint/v3/contenttype/forms">
  <Display>DocumentLibraryForm</Display>
  <Edit>DocumentLibraryForm</Edit>
  <New>DocumentLibraryForm</New>
</FormTemplates>
</file>

<file path=customXml/item5.xml><?xml version="1.0" encoding="utf-8"?>
<ct:contentTypeSchema xmlns:ct="http://schemas.microsoft.com/office/2006/metadata/contentType" xmlns:ma="http://schemas.microsoft.com/office/2006/metadata/properties/metaAttributes" ct:_="" ma:_="" ma:contentTypeName="Document" ma:contentTypeID="0x0101007ABC45C0B2026843BD6F8B95B6E66A4F" ma:contentTypeVersion="6" ma:contentTypeDescription="Create a new document." ma:contentTypeScope="" ma:versionID="37404a6a82bba5602569457afcf797cd">
  <xsd:schema xmlns:xsd="http://www.w3.org/2001/XMLSchema" xmlns:xs="http://www.w3.org/2001/XMLSchema" xmlns:p="http://schemas.microsoft.com/office/2006/metadata/properties" xmlns:ns2="dbc05134-c5bf-42d5-8e98-1a178f7e2859" xmlns:ns3="1d870faf-c578-4777-9180-be21f4805ea6" targetNamespace="http://schemas.microsoft.com/office/2006/metadata/properties" ma:root="true" ma:fieldsID="749f72161f93e01907eb523fc86d89aa" ns2:_="" ns3:_="">
    <xsd:import namespace="dbc05134-c5bf-42d5-8e98-1a178f7e2859"/>
    <xsd:import namespace="1d870faf-c578-4777-9180-be21f4805ea6"/>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bc05134-c5bf-42d5-8e98-1a178f7e285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1d870faf-c578-4777-9180-be21f4805ea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6.xml><?xml version="1.0" encoding="utf-8"?>
<TemplafySlideFormConfiguration><![CDATA[{"formFields":[],"formDataEntries":[]}]]></TemplafySlideFormConfiguration>
</file>

<file path=customXml/item7.xml><?xml version="1.0" encoding="utf-8"?>
<TemplafySlideTemplateConfiguration><![CDATA[{"documentContentValidatorConfiguration":{"enableDocumentContentValidator":false,"documentContentValidatorVersion":0},"elementsMetadata":[],"slideId":"637260122995462646","enableDocumentContentUpdater":true,"version":"1.9"}]]></TemplafySlideTemplateConfiguration>
</file>

<file path=customXml/item8.xml><?xml version="1.0" encoding="utf-8"?>
<p:properties xmlns:p="http://schemas.microsoft.com/office/2006/metadata/properties" xmlns:xsi="http://www.w3.org/2001/XMLSchema-instance" xmlns:pc="http://schemas.microsoft.com/office/infopath/2007/PartnerControls">
  <documentManagement/>
</p:properties>
</file>

<file path=customXml/item9.xml><?xml version="1.0" encoding="utf-8"?>
<TemplafySlideFormConfiguration><![CDATA[{"formFields":[],"formDataEntries":[]}]]></TemplafySlideFormConfiguration>
</file>

<file path=customXml/itemProps1.xml><?xml version="1.0" encoding="utf-8"?>
<ds:datastoreItem xmlns:ds="http://schemas.openxmlformats.org/officeDocument/2006/customXml" ds:itemID="{8051EE72-675F-4E05-8DBA-AA4815175F15}">
  <ds:schemaRefs/>
</ds:datastoreItem>
</file>

<file path=customXml/itemProps10.xml><?xml version="1.0" encoding="utf-8"?>
<ds:datastoreItem xmlns:ds="http://schemas.openxmlformats.org/officeDocument/2006/customXml" ds:itemID="{D92C3DF5-A179-4E2D-BD20-07044B39171F}">
  <ds:schemaRefs/>
</ds:datastoreItem>
</file>

<file path=customXml/itemProps11.xml><?xml version="1.0" encoding="utf-8"?>
<ds:datastoreItem xmlns:ds="http://schemas.openxmlformats.org/officeDocument/2006/customXml" ds:itemID="{C09F197C-6A49-47D0-B877-F88807989676}">
  <ds:schemaRefs/>
</ds:datastoreItem>
</file>

<file path=customXml/itemProps2.xml><?xml version="1.0" encoding="utf-8"?>
<ds:datastoreItem xmlns:ds="http://schemas.openxmlformats.org/officeDocument/2006/customXml" ds:itemID="{07958A4E-FAB1-42E4-B6B5-29B01F63F87B}">
  <ds:schemaRefs/>
</ds:datastoreItem>
</file>

<file path=customXml/itemProps3.xml><?xml version="1.0" encoding="utf-8"?>
<ds:datastoreItem xmlns:ds="http://schemas.openxmlformats.org/officeDocument/2006/customXml" ds:itemID="{B9AEDDE3-EA02-4A8F-B8F8-0606A0AA45FC}">
  <ds:schemaRefs/>
</ds:datastoreItem>
</file>

<file path=customXml/itemProps4.xml><?xml version="1.0" encoding="utf-8"?>
<ds:datastoreItem xmlns:ds="http://schemas.openxmlformats.org/officeDocument/2006/customXml" ds:itemID="{F5A7E41D-6E7F-4B05-AFAB-F540BD4C068B}">
  <ds:schemaRefs>
    <ds:schemaRef ds:uri="http://schemas.microsoft.com/sharepoint/v3/contenttype/forms"/>
  </ds:schemaRefs>
</ds:datastoreItem>
</file>

<file path=customXml/itemProps5.xml><?xml version="1.0" encoding="utf-8"?>
<ds:datastoreItem xmlns:ds="http://schemas.openxmlformats.org/officeDocument/2006/customXml" ds:itemID="{11A70EE4-EA0D-47F2-A3B7-6C8A6884291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bc05134-c5bf-42d5-8e98-1a178f7e2859"/>
    <ds:schemaRef ds:uri="1d870faf-c578-4777-9180-be21f4805ea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6.xml><?xml version="1.0" encoding="utf-8"?>
<ds:datastoreItem xmlns:ds="http://schemas.openxmlformats.org/officeDocument/2006/customXml" ds:itemID="{07B32ED5-6473-404C-8C47-2C56F9B27D1D}">
  <ds:schemaRefs/>
</ds:datastoreItem>
</file>

<file path=customXml/itemProps7.xml><?xml version="1.0" encoding="utf-8"?>
<ds:datastoreItem xmlns:ds="http://schemas.openxmlformats.org/officeDocument/2006/customXml" ds:itemID="{80EB466C-F1F7-478F-9F5F-7A7C507449A7}">
  <ds:schemaRefs/>
</ds:datastoreItem>
</file>

<file path=customXml/itemProps8.xml><?xml version="1.0" encoding="utf-8"?>
<ds:datastoreItem xmlns:ds="http://schemas.openxmlformats.org/officeDocument/2006/customXml" ds:itemID="{56F2EE69-0CCA-4F48-BE22-EC4A886C57A7}">
  <ds:schemaRefs>
    <ds:schemaRef ds:uri="dbc05134-c5bf-42d5-8e98-1a178f7e2859"/>
    <ds:schemaRef ds:uri="http://purl.org/dc/terms/"/>
    <ds:schemaRef ds:uri="1d870faf-c578-4777-9180-be21f4805ea6"/>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schemas.openxmlformats.org/package/2006/metadata/core-properties"/>
    <ds:schemaRef ds:uri="http://www.w3.org/XML/1998/namespace"/>
  </ds:schemaRefs>
</ds:datastoreItem>
</file>

<file path=customXml/itemProps9.xml><?xml version="1.0" encoding="utf-8"?>
<ds:datastoreItem xmlns:ds="http://schemas.openxmlformats.org/officeDocument/2006/customXml" ds:itemID="{28873FF5-04F1-4DEA-AAE2-1A23BCD734CC}">
  <ds:schemaRefs/>
</ds:datastoreItem>
</file>

<file path=docProps/app.xml><?xml version="1.0" encoding="utf-8"?>
<Properties xmlns="http://schemas.openxmlformats.org/officeDocument/2006/extended-properties" xmlns:vt="http://schemas.openxmlformats.org/officeDocument/2006/docPropsVTypes">
  <Template>PresentationTemplate2017</Template>
  <TotalTime>17</TotalTime>
  <Words>723</Words>
  <Application>Microsoft Office PowerPoint</Application>
  <PresentationFormat>Custom</PresentationFormat>
  <Paragraphs>170</Paragraphs>
  <Slides>10</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Ericsson Hilda Light</vt:lpstr>
      <vt:lpstr>Ericsson Hilda</vt:lpstr>
      <vt:lpstr>Ericsson Technical Icons</vt:lpstr>
      <vt:lpstr>PresentationTemplate2017</vt:lpstr>
      <vt:lpstr>Towards 6G </vt:lpstr>
      <vt:lpstr>5G uptake faster than expected Ericsson Mobility Report, 2026 prediction</vt:lpstr>
      <vt:lpstr>Cellular IoT to reach 5.4 billion connections in 2026 </vt:lpstr>
      <vt:lpstr>2030 use case examples</vt:lpstr>
      <vt:lpstr>6G – Moving in a cyber-physical continuum</vt:lpstr>
      <vt:lpstr>Tech scenarios evolving the network platform</vt:lpstr>
      <vt:lpstr>Limitless connectivity</vt:lpstr>
      <vt:lpstr>6G research initiatives</vt:lpstr>
      <vt:lpstr>Ericsson 6G white paper</vt:lpstr>
      <vt:lpstr>Slide 10</vt:lpstr>
    </vt:vector>
  </TitlesOfParts>
  <Company>Ericsson</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2021-09-16 IAFI-5GIF workshop Looking beyond Future Tech Trends towards 6G</dc:title>
  <dc:creator>Johan Lundsjö</dc:creator>
  <dc:description>Rev</dc:description>
  <cp:lastModifiedBy>Aarush Qureshi</cp:lastModifiedBy>
  <cp:revision>135</cp:revision>
  <dcterms:created xsi:type="dcterms:W3CDTF">2019-04-23T15:12:54Z</dcterms:created>
  <dcterms:modified xsi:type="dcterms:W3CDTF">2021-09-16T10:56:47Z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Category">
    <vt:lpwstr> </vt:lpwstr>
  </property>
  <property fmtid="{D5CDD505-2E9C-101B-9397-08002B2CF9AE}" pid="3" name="TemplateIdentity">
    <vt:lpwstr> </vt:lpwstr>
  </property>
  <property fmtid="{D5CDD505-2E9C-101B-9397-08002B2CF9AE}" pid="4" name="DocName">
    <vt:lpwstr> </vt:lpwstr>
  </property>
  <property fmtid="{D5CDD505-2E9C-101B-9397-08002B2CF9AE}" pid="5" name="ContentTypeId">
    <vt:lpwstr>0x0101007ABC45C0B2026843BD6F8B95B6E66A4F</vt:lpwstr>
  </property>
  <property fmtid="{D5CDD505-2E9C-101B-9397-08002B2CF9AE}" pid="6" name="DocumentDataTemplate">
    <vt:lpwstr>true</vt:lpwstr>
  </property>
  <property fmtid="{D5CDD505-2E9C-101B-9397-08002B2CF9AE}" pid="7" name="BSubject">
    <vt:lpwstr> </vt:lpwstr>
  </property>
  <property fmtid="{D5CDD505-2E9C-101B-9397-08002B2CF9AE}" pid="8" name="TemplafyTimeStamp">
    <vt:lpwstr>2020-05-25T15:19:59.4129898Z</vt:lpwstr>
  </property>
  <property fmtid="{D5CDD505-2E9C-101B-9397-08002B2CF9AE}" pid="9" name="TemplafyTenantId">
    <vt:lpwstr>ericsson</vt:lpwstr>
  </property>
  <property fmtid="{D5CDD505-2E9C-101B-9397-08002B2CF9AE}" pid="10" name="TemplafyTemplateId">
    <vt:lpwstr>637037983894866703</vt:lpwstr>
  </property>
  <property fmtid="{D5CDD505-2E9C-101B-9397-08002B2CF9AE}" pid="11" name="TemplafyUserProfileId">
    <vt:lpwstr>637121025332465767</vt:lpwstr>
  </property>
  <property fmtid="{D5CDD505-2E9C-101B-9397-08002B2CF9AE}" pid="12" name="TemplafyLanguageCode">
    <vt:lpwstr>en-US</vt:lpwstr>
  </property>
  <property fmtid="{D5CDD505-2E9C-101B-9397-08002B2CF9AE}" pid="13" name="FooterText">
    <vt:lpwstr>true</vt:lpwstr>
  </property>
  <property fmtid="{D5CDD505-2E9C-101B-9397-08002B2CF9AE}" pid="14" name="SecurityClass">
    <vt:lpwstr>Open</vt:lpwstr>
  </property>
  <property fmtid="{D5CDD505-2E9C-101B-9397-08002B2CF9AE}" pid="15" name="ExtConf">
    <vt:lpwstr/>
  </property>
  <property fmtid="{D5CDD505-2E9C-101B-9397-08002B2CF9AE}" pid="16" name="Prepared">
    <vt:lpwstr/>
  </property>
  <property fmtid="{D5CDD505-2E9C-101B-9397-08002B2CF9AE}" pid="17" name="ApprovedBy">
    <vt:lpwstr/>
  </property>
  <property fmtid="{D5CDD505-2E9C-101B-9397-08002B2CF9AE}" pid="18" name="DocNo">
    <vt:lpwstr> </vt:lpwstr>
  </property>
  <property fmtid="{D5CDD505-2E9C-101B-9397-08002B2CF9AE}" pid="19" name="Checked">
    <vt:lpwstr/>
  </property>
  <property fmtid="{D5CDD505-2E9C-101B-9397-08002B2CF9AE}" pid="20" name="Date">
    <vt:lpwstr>2021-09-16</vt:lpwstr>
  </property>
  <property fmtid="{D5CDD505-2E9C-101B-9397-08002B2CF9AE}" pid="21" name="Reference">
    <vt:lpwstr/>
  </property>
  <property fmtid="{D5CDD505-2E9C-101B-9397-08002B2CF9AE}" pid="22" name="Title">
    <vt:lpwstr>2021-09-16 IAFI-5GIF workshop Looking beyond Future Tech Trends towards 6G </vt:lpwstr>
  </property>
  <property fmtid="{D5CDD505-2E9C-101B-9397-08002B2CF9AE}" pid="23" name="Keyword">
    <vt:lpwstr/>
  </property>
  <property fmtid="{D5CDD505-2E9C-101B-9397-08002B2CF9AE}" pid="24" name="DocumentType">
    <vt:lpwstr>Presentation2011</vt:lpwstr>
  </property>
  <property fmtid="{D5CDD505-2E9C-101B-9397-08002B2CF9AE}" pid="25" name="Language">
    <vt:lpwstr>EnglishUS</vt:lpwstr>
  </property>
  <property fmtid="{D5CDD505-2E9C-101B-9397-08002B2CF9AE}" pid="26" name="TemplateID">
    <vt:lpwstr>FALSE</vt:lpwstr>
  </property>
  <property fmtid="{D5CDD505-2E9C-101B-9397-08002B2CF9AE}" pid="27" name="ConfCtrl">
    <vt:lpwstr>FALSE</vt:lpwstr>
  </property>
  <property fmtid="{D5CDD505-2E9C-101B-9397-08002B2CF9AE}" pid="28" name="DocTitle">
    <vt:lpwstr>false</vt:lpwstr>
  </property>
  <property fmtid="{D5CDD505-2E9C-101B-9397-08002B2CF9AE}" pid="29" name="IsDocument">
    <vt:lpwstr>false</vt:lpwstr>
  </property>
  <property fmtid="{D5CDD505-2E9C-101B-9397-08002B2CF9AE}" pid="30" name="IsPresentation">
    <vt:lpwstr>true</vt:lpwstr>
  </property>
  <property fmtid="{D5CDD505-2E9C-101B-9397-08002B2CF9AE}" pid="31" name="PageNumberVisible">
    <vt:lpwstr>PageX</vt:lpwstr>
  </property>
  <property fmtid="{D5CDD505-2E9C-101B-9397-08002B2CF9AE}" pid="32" name="Revision">
    <vt:lpwstr/>
  </property>
  <property fmtid="{D5CDD505-2E9C-101B-9397-08002B2CF9AE}" pid="33" name="DocType">
    <vt:lpwstr/>
  </property>
  <property fmtid="{D5CDD505-2E9C-101B-9397-08002B2CF9AE}" pid="34" name="TemplateVersion">
    <vt:lpwstr>R2A</vt:lpwstr>
  </property>
  <property fmtid="{D5CDD505-2E9C-101B-9397-08002B2CF9AE}" pid="35" name="PackageNo">
    <vt:lpwstr>LXA 119 603</vt:lpwstr>
  </property>
  <property fmtid="{D5CDD505-2E9C-101B-9397-08002B2CF9AE}" pid="36" name="PackageVersion">
    <vt:lpwstr>R6B</vt:lpwstr>
  </property>
  <property fmtid="{D5CDD505-2E9C-101B-9397-08002B2CF9AE}" pid="37" name="TemplateName">
    <vt:lpwstr>CXC 173 2731/1</vt:lpwstr>
  </property>
</Properties>
</file>

<file path=docProps/thumbnail.jpeg>
</file>